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66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78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28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57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21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20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03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41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9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79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4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CB41-D42E-40FD-9DD3-A83A50A5F08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6943-FFD3-4C51-9D2F-05D909FBE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96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954" y="24234"/>
            <a:ext cx="5721532" cy="683376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27201" y="20930"/>
            <a:ext cx="4867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LAVIAMO LE MANI</a:t>
            </a:r>
            <a:endParaRPr lang="it-IT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flipH="1">
            <a:off x="3128553" y="2207622"/>
            <a:ext cx="2031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METTI IL SAPONE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88428" y="220762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PALMO SU PLMO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6811876" y="2207621"/>
            <a:ext cx="1674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PALMO SU DORSO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3128553" y="4394311"/>
            <a:ext cx="131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TRA LE DITA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 flipH="1">
            <a:off x="6811876" y="4394310"/>
            <a:ext cx="1809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ALLA BASE DEI POLLICI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 flipH="1">
            <a:off x="3128553" y="6442500"/>
            <a:ext cx="2031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LAVA LE UNGHIE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166361" y="6442500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SCIACQUA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 flipH="1">
            <a:off x="7014551" y="6442499"/>
            <a:ext cx="1269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ASCIUGA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19418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954" y="24234"/>
            <a:ext cx="5721532" cy="683376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27201" y="20930"/>
            <a:ext cx="4867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LAVIAMO LE MANI</a:t>
            </a:r>
            <a:endParaRPr lang="it-IT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flipH="1">
            <a:off x="3128553" y="2207622"/>
            <a:ext cx="2031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METTI IL SAPONE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72608" y="4476417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PALMO SU PLMO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3154074" y="6442498"/>
            <a:ext cx="1674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PALMO SU DORSO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3128553" y="4394311"/>
            <a:ext cx="131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TRA LE DITA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 flipH="1">
            <a:off x="5262998" y="2138372"/>
            <a:ext cx="1809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ALLA BASE DEI POLLICI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 flipH="1">
            <a:off x="7014551" y="2154241"/>
            <a:ext cx="2031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LAVA LE UNGHIE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09360" y="6442498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SCIACQUA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 flipH="1">
            <a:off x="5201558" y="6442497"/>
            <a:ext cx="1269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ASCIUGA</a:t>
            </a:r>
            <a:endParaRPr lang="it-IT" sz="1200" b="1" dirty="0"/>
          </a:p>
        </p:txBody>
      </p:sp>
      <p:sp>
        <p:nvSpPr>
          <p:cNvPr id="2" name="CasellaDiTesto 1"/>
          <p:cNvSpPr txBox="1"/>
          <p:nvPr/>
        </p:nvSpPr>
        <p:spPr>
          <a:xfrm flipH="1">
            <a:off x="5952467" y="551847"/>
            <a:ext cx="22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CORREGGI TU!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13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Rossella Signorile</dc:creator>
  <cp:lastModifiedBy>Rossella Signorile</cp:lastModifiedBy>
  <cp:revision>5</cp:revision>
  <dcterms:created xsi:type="dcterms:W3CDTF">2020-11-13T15:17:20Z</dcterms:created>
  <dcterms:modified xsi:type="dcterms:W3CDTF">2020-11-13T15:36:51Z</dcterms:modified>
</cp:coreProperties>
</file>