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8" r:id="rId5"/>
    <p:sldId id="267" r:id="rId6"/>
    <p:sldId id="256" r:id="rId7"/>
    <p:sldId id="257" r:id="rId8"/>
    <p:sldId id="266" r:id="rId9"/>
    <p:sldId id="261" r:id="rId10"/>
    <p:sldId id="262" r:id="rId11"/>
    <p:sldId id="263" r:id="rId12"/>
    <p:sldId id="265" r:id="rId13"/>
    <p:sldId id="264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332B77-C83A-477C-9D26-F772EB5F0B6E}" type="datetime1">
              <a:rPr lang="it-IT" smtClean="0"/>
              <a:t>18/11/2020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2A4362-F69C-4DB8-A5FE-502F0CAFDBDE}" type="datetime1">
              <a:rPr lang="it-IT" noProof="0" smtClean="0"/>
              <a:t>18/11/2020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EDFB-F1B9-43F9-BE1D-45697D2BFB9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95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59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81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67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2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89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835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83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43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rtl="0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it-it/article/modificare-una-presentazione-ff353d37-742a-4aa8-8bdd-6b1f488127a2?ui=it-IT&amp;rs=it-IT&amp;ad=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5" y="1552048"/>
            <a:ext cx="2829905" cy="2829905"/>
          </a:xfrm>
          <a:prstGeom prst="rect">
            <a:avLst/>
          </a:prstGeom>
        </p:spPr>
      </p:pic>
      <p:pic>
        <p:nvPicPr>
          <p:cNvPr id="95234" name="Picture 2" descr="C:\Users\Pedote-PC\Desktop\fog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9425" cy="68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stomShape 1"/>
          <p:cNvSpPr/>
          <p:nvPr/>
        </p:nvSpPr>
        <p:spPr>
          <a:xfrm>
            <a:off x="1185685" y="1800086"/>
            <a:ext cx="9790546" cy="44245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5400" b="1" dirty="0">
                <a:solidFill>
                  <a:srgbClr val="3366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5400" b="1" dirty="0">
                <a:solidFill>
                  <a:srgbClr val="FF9933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5400" b="1" dirty="0">
                <a:solidFill>
                  <a:srgbClr val="FF66CC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sz="5400" b="1" dirty="0">
                <a:solidFill>
                  <a:srgbClr val="4472C4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5400" b="1" dirty="0">
                <a:solidFill>
                  <a:srgbClr val="FF00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5400" b="1" dirty="0">
                <a:solidFill>
                  <a:srgbClr val="538135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5400" b="1" dirty="0">
                <a:solidFill>
                  <a:srgbClr val="FFCC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5400" b="1" dirty="0">
                <a:solidFill>
                  <a:srgbClr val="CC00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5400" b="1" dirty="0">
                <a:solidFill>
                  <a:srgbClr val="3366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it-IT" sz="4000" b="1" dirty="0">
                <a:solidFill>
                  <a:srgbClr val="3366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Jokerman" panose="04090605060D0602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>
              <a:solidFill>
                <a:srgbClr val="336600"/>
              </a:solidFill>
              <a:effectLst>
                <a:outerShdw blurRad="60007" dir="2000400" sy="-30000" kx="-800400" algn="bl">
                  <a:srgbClr val="000000">
                    <a:alpha val="20000"/>
                  </a:srgbClr>
                </a:outerShdw>
              </a:effectLst>
              <a:latin typeface="Jokerman" panose="04090605060D0602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>
              <a:solidFill>
                <a:srgbClr val="336600"/>
              </a:solidFill>
              <a:effectLst>
                <a:outerShdw blurRad="60007" dir="2000400" sy="-30000" kx="-800400" algn="bl">
                  <a:srgbClr val="000000">
                    <a:alpha val="20000"/>
                  </a:srgbClr>
                </a:outerShdw>
              </a:effectLst>
              <a:latin typeface="Jokerman" panose="04090605060D0602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un antivirus gratis  per Covid-19</a:t>
            </a:r>
            <a:endParaRPr lang="it-IT" altLang="it-IT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3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600" b="1" dirty="0">
                <a:solidFill>
                  <a:srgbClr val="002060"/>
                </a:solidFill>
                <a:latin typeface="Comic Sans MS" pitchFamily="66" charset="0"/>
              </a:rPr>
              <a:t>DIPARTIMENTO DI PREVENZIONE </a:t>
            </a: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U.O.S.D. PROMOZIONE della SALUTE</a:t>
            </a: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										</a:t>
            </a:r>
          </a:p>
          <a:p>
            <a:pPr marL="216000" indent="-215280">
              <a:buClr>
                <a:srgbClr val="000000"/>
              </a:buClr>
              <a:buSzPct val="45000"/>
            </a:pPr>
            <a:endParaRPr lang="it-IT" dirty="0"/>
          </a:p>
          <a:p>
            <a:pPr marL="216000" indent="-215280">
              <a:buClr>
                <a:srgbClr val="000000"/>
              </a:buClr>
              <a:buSzPct val="45000"/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6928" y="625718"/>
            <a:ext cx="1006854" cy="91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 asl brindis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5591175"/>
            <a:ext cx="3479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 rot="21204977">
            <a:off x="614512" y="64358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 dirty="0">
                <a:solidFill>
                  <a:schemeClr val="bg1"/>
                </a:solidFill>
                <a:latin typeface="+mj-lt"/>
              </a:rPr>
              <a:t>ISTRUZIONI</a:t>
            </a:r>
          </a:p>
        </p:txBody>
      </p:sp>
    </p:spTree>
    <p:extLst>
      <p:ext uri="{BB962C8B-B14F-4D97-AF65-F5344CB8AC3E}">
        <p14:creationId xmlns:p14="http://schemas.microsoft.com/office/powerpoint/2010/main" val="379211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Grazie!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IL TUO NOME e COGNOME </a:t>
            </a:r>
          </a:p>
        </p:txBody>
      </p:sp>
      <p:pic>
        <p:nvPicPr>
          <p:cNvPr id="7" name="Segnaposto immagine 6" descr="Ragazzo che porta uno zaino rosso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 rot="21180000">
            <a:off x="337741" y="258180"/>
            <a:ext cx="4308247" cy="1165074"/>
          </a:xfrm>
        </p:spPr>
        <p:txBody>
          <a:bodyPr/>
          <a:lstStyle/>
          <a:p>
            <a:r>
              <a:rPr lang="it-IT" dirty="0"/>
              <a:t>istruzioni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>
                <a:latin typeface="+mj-lt"/>
              </a:rPr>
              <a:t>Nelle caselle «scrivi tu» riporta le tue idee.</a:t>
            </a:r>
          </a:p>
          <a:p>
            <a:r>
              <a:rPr lang="it-IT" dirty="0">
                <a:latin typeface="+mj-lt"/>
              </a:rPr>
              <a:t>Nelle caselle come quelle accanto puoi inserite immagini, filmati, tabelle, </a:t>
            </a:r>
            <a:r>
              <a:rPr lang="it-IT" dirty="0" err="1">
                <a:latin typeface="+mj-lt"/>
              </a:rPr>
              <a:t>SmartArt</a:t>
            </a:r>
            <a:r>
              <a:rPr lang="it-IT" dirty="0">
                <a:latin typeface="+mj-lt"/>
              </a:rPr>
              <a:t>, grafici, … decidi tu.</a:t>
            </a:r>
          </a:p>
          <a:p>
            <a:r>
              <a:rPr lang="it-IT" dirty="0">
                <a:latin typeface="+mj-lt"/>
              </a:rPr>
              <a:t>Puoi cancellare le immagini e le caselle che non ti piacciono</a:t>
            </a: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Completa il lavoro e condividilo con la maestra … parteciperai all’estrazione di un computer portatile.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9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Bambini a un tavolo che guardano un blocco appunti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it-IT" dirty="0"/>
              <a:t>SCUOLA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Presentazione</a:t>
            </a:r>
            <a:br>
              <a:rPr lang="it-IT" dirty="0"/>
            </a:br>
            <a:r>
              <a:rPr lang="it-IT" dirty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</p:spPr>
        <p:txBody>
          <a:bodyPr rtlCol="0"/>
          <a:lstStyle/>
          <a:p>
            <a:pPr rtl="0"/>
            <a:r>
              <a:rPr lang="it-IT" dirty="0"/>
              <a:t>SOTTOTITOLO PRESENTAZIONE</a:t>
            </a:r>
          </a:p>
        </p:txBody>
      </p:sp>
      <p:sp>
        <p:nvSpPr>
          <p:cNvPr id="4" name="CasellaDiTesto 3"/>
          <p:cNvSpPr txBox="1"/>
          <p:nvPr/>
        </p:nvSpPr>
        <p:spPr>
          <a:xfrm flipH="1">
            <a:off x="6982096" y="1501294"/>
            <a:ext cx="196596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spc="300" dirty="0"/>
              <a:t>MAESTRA</a:t>
            </a:r>
          </a:p>
        </p:txBody>
      </p:sp>
      <p:sp>
        <p:nvSpPr>
          <p:cNvPr id="5" name="CasellaDiTesto 4"/>
          <p:cNvSpPr txBox="1"/>
          <p:nvPr/>
        </p:nvSpPr>
        <p:spPr>
          <a:xfrm flipH="1">
            <a:off x="1658908" y="6429684"/>
            <a:ext cx="334416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spc="300" dirty="0"/>
              <a:t>IL TUO NOME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2" y="1003755"/>
            <a:ext cx="4065084" cy="700842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4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3"/>
          </p:nvPr>
        </p:nvSpPr>
        <p:spPr>
          <a:xfrm>
            <a:off x="3550548" y="1485548"/>
            <a:ext cx="8877760" cy="6064783"/>
          </a:xfrm>
        </p:spPr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2" y="1003755"/>
            <a:ext cx="4065084" cy="700842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5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3"/>
          </p:nvPr>
        </p:nvSpPr>
        <p:spPr>
          <a:xfrm>
            <a:off x="3550548" y="1485548"/>
            <a:ext cx="8877760" cy="6064783"/>
          </a:xfrm>
        </p:spPr>
      </p:sp>
      <p:pic>
        <p:nvPicPr>
          <p:cNvPr id="10" name="Segnaposto immagine 16" descr="Ragazzo che legge un libro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84008"/>
            <a:ext cx="2067246" cy="243393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462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SCRIVI TU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6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tIns="180000" bIns="108000" rtlCol="0">
            <a:normAutofit/>
          </a:bodyPr>
          <a:lstStyle/>
          <a:p>
            <a:pPr rtl="0"/>
            <a:r>
              <a:rPr lang="it-IT" dirty="0"/>
              <a:t>SCRIVI TU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6" name="Segnaposto immagine 2"/>
          <p:cNvSpPr>
            <a:spLocks noGrp="1"/>
          </p:cNvSpPr>
          <p:nvPr/>
        </p:nvSpPr>
        <p:spPr>
          <a:xfrm>
            <a:off x="1657120" y="396609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7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pic>
        <p:nvPicPr>
          <p:cNvPr id="9" name="Segnaposto immagine 8" descr="Set di strumenti per disegnare e dipingere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2978377" y="3666459"/>
            <a:ext cx="3019198" cy="2012799"/>
          </a:xfrm>
        </p:spPr>
      </p:pic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elemento multimediale 4" descr="Elementi multimediali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3600" dirty="0"/>
              <a:t>Scrivi tu</a:t>
            </a:r>
          </a:p>
        </p:txBody>
      </p:sp>
      <p:sp>
        <p:nvSpPr>
          <p:cNvPr id="8" name="Casella di tes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6000" u="sng" dirty="0">
                <a:solidFill>
                  <a:srgbClr val="0070C0"/>
                </a:solidFill>
              </a:rPr>
              <a:t>Scrivi tu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8_TF66931380" id="{F86EEF69-FB6B-4AA0-B50F-76971884A458}" vid="{7C0D3DD6-7266-42CB-8F1A-7D06DA5690B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scuola elementare</Template>
  <TotalTime>0</TotalTime>
  <Words>134</Words>
  <Application>Microsoft Office PowerPoint</Application>
  <PresentationFormat>Widescreen</PresentationFormat>
  <Paragraphs>55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Comic Sans MS</vt:lpstr>
      <vt:lpstr>DejaVu Sans</vt:lpstr>
      <vt:lpstr>Franklin Gothic Book</vt:lpstr>
      <vt:lpstr>Jokerman</vt:lpstr>
      <vt:lpstr>Ravie</vt:lpstr>
      <vt:lpstr>Times New Roman</vt:lpstr>
      <vt:lpstr>Tema di Office</vt:lpstr>
      <vt:lpstr>Presentazione standard di PowerPoint</vt:lpstr>
      <vt:lpstr>istruzioni</vt:lpstr>
      <vt:lpstr>Presentazione Titolo</vt:lpstr>
      <vt:lpstr>SCRIVI TU</vt:lpstr>
      <vt:lpstr>SCRIVI TU</vt:lpstr>
      <vt:lpstr>SCRIVI TU</vt:lpstr>
      <vt:lpstr>SCRIVI TU</vt:lpstr>
      <vt:lpstr>SCRIVI TU</vt:lpstr>
      <vt:lpstr>Scrivi tu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2020-11-12T16:16:32Z</dcterms:created>
  <dcterms:modified xsi:type="dcterms:W3CDTF">2020-11-18T10:09:26Z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