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5" r:id="rId5"/>
    <p:sldId id="276" r:id="rId6"/>
    <p:sldId id="277" r:id="rId7"/>
    <p:sldId id="257" r:id="rId8"/>
    <p:sldId id="265" r:id="rId9"/>
    <p:sldId id="266" r:id="rId10"/>
    <p:sldId id="267" r:id="rId11"/>
    <p:sldId id="268" r:id="rId12"/>
    <p:sldId id="258" r:id="rId13"/>
    <p:sldId id="269" r:id="rId14"/>
    <p:sldId id="270" r:id="rId15"/>
    <p:sldId id="271" r:id="rId16"/>
    <p:sldId id="274" r:id="rId17"/>
    <p:sldId id="278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6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0A71D4-06EC-479F-89BF-22A7B1FD1CE8}" type="datetime1">
              <a:rPr lang="it-IT" smtClean="0"/>
              <a:t>16/11/2020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FEC2-19B9-4066-B861-C3B4351065E3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8EDFB-F1B9-43F9-BE1D-45697D2BFB9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70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98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243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32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67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99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633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NOTA: per cambiare le immagini in questa diapositiva, selezionare un'immagine ed eliminarla. Quindi fare clic sull'icona Inserisci immagine nel segnaposto per inserire l'immagine desiderata.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989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304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7" name="Figura a mano libera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Figura a mano libera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9" name="Segnaposto immagine 18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que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8" name="Figura a mano libera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9" name="Segnaposto immagine 8" descr="Segnaposto vuoto per aggiungere un'immagine. Fare clic sul segnaposto e selezionare l'immagine che si vuole aggiungere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0" name="Figura a mano libera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1" name="Segnaposto immagine 10" descr="Segnaposto vuoto per aggiungere un'immagine. Fare clic sul segnaposto e selezionare l'immagine che si vuole aggiungere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Figura a mano libera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3" name="Segnaposto immagine 12" descr="Segnaposto vuoto per aggiungere un'immagine. Fare clic sul segnaposto e selezionare l'immagine che si vuole aggiungere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4" name="Figura a mano libera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15" name="Segnaposto immagine 14" descr="Segnaposto vuoto per aggiungere un'immagine. Fare clic sul segnaposto e selezionare l'immagine che si vuole aggiungere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Figura a mano libera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1" name="Segnaposto immagine 20" descr="Segnaposto vuoto per aggiungere un'immagine. Fare clic sul segnaposto e selezionare l'immagine che si vuole aggiungere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7743B1-1381-4493-80E0-0DCA669DD440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AF899A7-4A23-4751-9DE8-7E685E5C9846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6434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03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90BBD-3765-4B66-B1DC-7511FAB31BA4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48B8CD5-F130-4E80-9CE0-9CEE8DE46999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7A1885-6065-44A8-9BA7-AEDCFC7C7034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CAFD41-DF81-4C4B-B329-B26B5B57DFE5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430BF2-CD95-4BD9-BDE2-E7F0D4F0B729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90B617-106B-4B5F-A32B-484A885FD392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12" name="Segnaposto immagine 11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75E0CF-FD92-46B1-B599-0449A48E8749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4B30A1A-DDB9-4C49-A845-004AD5707E4D}" type="datetime1">
              <a:rPr lang="it-IT" smtClean="0"/>
              <a:pPr/>
              <a:t>16/11/2020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Pedote-PC\Desktop\fog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9425" cy="68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stomShape 1"/>
          <p:cNvSpPr/>
          <p:nvPr/>
        </p:nvSpPr>
        <p:spPr>
          <a:xfrm>
            <a:off x="1185685" y="1800086"/>
            <a:ext cx="9790546" cy="44245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FF9933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66CC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it-IT" sz="5400" b="1" dirty="0">
                <a:solidFill>
                  <a:srgbClr val="4472C4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5400" b="1" dirty="0">
                <a:solidFill>
                  <a:srgbClr val="FF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sz="5400" b="1" dirty="0">
                <a:solidFill>
                  <a:srgbClr val="538135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it-IT" sz="5400" b="1" dirty="0">
                <a:solidFill>
                  <a:srgbClr val="FFCC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5400" b="1" dirty="0">
                <a:solidFill>
                  <a:srgbClr val="CC00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54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it-IT" sz="4000" b="1" dirty="0">
                <a:solidFill>
                  <a:srgbClr val="336600"/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Jokerman" panose="04090605060D0602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>
              <a:solidFill>
                <a:srgbClr val="336600"/>
              </a:solidFill>
              <a:effectLst>
                <a:outerShdw blurRad="60007" dir="2000400" sy="-30000" kx="-800400" algn="bl">
                  <a:srgbClr val="000000">
                    <a:alpha val="20000"/>
                  </a:srgbClr>
                </a:outerShdw>
              </a:effectLst>
              <a:latin typeface="Jokerman" panose="04090605060D0602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60007" dir="2000400" sy="-30000" kx="-800400" algn="bl">
                    <a:srgbClr val="000000">
                      <a:alpha val="20000"/>
                    </a:srgbClr>
                  </a:outerShdw>
                </a:effectLst>
                <a:latin typeface="Ravie" panose="04040805050809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un antivirus gratis  per Covid-19</a:t>
            </a:r>
            <a:endParaRPr lang="it-IT" altLang="it-IT" sz="2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3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1600" b="1" dirty="0">
                <a:solidFill>
                  <a:srgbClr val="002060"/>
                </a:solidFill>
                <a:latin typeface="Comic Sans MS" pitchFamily="66" charset="0"/>
              </a:rPr>
              <a:t>DIPARTIMENTO DI PREVENZIONE 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b="1" dirty="0">
                <a:solidFill>
                  <a:srgbClr val="002060"/>
                </a:solidFill>
                <a:latin typeface="Comic Sans MS" pitchFamily="66" charset="0"/>
              </a:rPr>
              <a:t>U.O.S.D. PROMOZIONE della SALUTE</a:t>
            </a:r>
          </a:p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mic Sans MS" panose="030F0702030302020204" pitchFamily="66" charset="0"/>
                <a:ea typeface="DejaVu Sans"/>
              </a:rPr>
              <a:t>										</a:t>
            </a:r>
          </a:p>
          <a:p>
            <a:pPr marL="216000" indent="-215280">
              <a:buClr>
                <a:srgbClr val="000000"/>
              </a:buClr>
              <a:buSzPct val="45000"/>
            </a:pPr>
            <a:endParaRPr lang="it-IT" dirty="0"/>
          </a:p>
          <a:p>
            <a:pPr marL="216000" indent="-215280">
              <a:buClr>
                <a:srgbClr val="000000"/>
              </a:buClr>
              <a:buSzPct val="45000"/>
            </a:pPr>
            <a:endParaRPr lang="it-IT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6928" y="625718"/>
            <a:ext cx="1006854" cy="9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 asl brindi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09" y="0"/>
            <a:ext cx="3479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 rot="21204977">
            <a:off x="614512" y="643588"/>
            <a:ext cx="328006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3600" b="1" i="1" dirty="0">
                <a:solidFill>
                  <a:schemeClr val="bg1"/>
                </a:solidFill>
                <a:latin typeface="+mj-lt"/>
              </a:rPr>
              <a:t>ISTRUZIONI</a:t>
            </a:r>
          </a:p>
        </p:txBody>
      </p:sp>
    </p:spTree>
    <p:extLst>
      <p:ext uri="{BB962C8B-B14F-4D97-AF65-F5344CB8AC3E}">
        <p14:creationId xmlns:p14="http://schemas.microsoft.com/office/powerpoint/2010/main" val="5684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9536" y="1628800"/>
            <a:ext cx="9144000" cy="3474720"/>
          </a:xfrm>
        </p:spPr>
        <p:txBody>
          <a:bodyPr rtlCol="0"/>
          <a:lstStyle/>
          <a:p>
            <a:pPr marL="0" indent="0" rtl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it-IT" dirty="0"/>
              <a:t>SCRIVI TU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r>
              <a:rPr lang="it-IT" dirty="0"/>
              <a:t>SCRIVI TU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/>
              <a:t>Grazie!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IL TUO NOME e COGNOME </a:t>
            </a:r>
          </a:p>
        </p:txBody>
      </p:sp>
    </p:spTree>
    <p:extLst>
      <p:ext uri="{BB962C8B-B14F-4D97-AF65-F5344CB8AC3E}">
        <p14:creationId xmlns:p14="http://schemas.microsoft.com/office/powerpoint/2010/main" val="15528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1184"/>
            <a:ext cx="2815208" cy="66139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/>
              <a:t>istruzioni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type="body" idx="1"/>
          </p:nvPr>
        </p:nvSpPr>
        <p:spPr>
          <a:xfrm>
            <a:off x="2999656" y="620688"/>
            <a:ext cx="6984776" cy="2808312"/>
          </a:xfrm>
        </p:spPr>
        <p:txBody>
          <a:bodyPr>
            <a:noAutofit/>
          </a:bodyPr>
          <a:lstStyle/>
          <a:p>
            <a:r>
              <a:rPr lang="it-IT" sz="2800" b="1" spc="100" dirty="0">
                <a:latin typeface="Bradley Hand ITC" panose="03070402050302030203" pitchFamily="66" charset="0"/>
              </a:rPr>
              <a:t>Nelle caselle «scrivi tu» riporta le tue idee.</a:t>
            </a:r>
          </a:p>
          <a:p>
            <a:r>
              <a:rPr lang="it-IT" sz="2800" b="1" spc="100" dirty="0">
                <a:latin typeface="Bradley Hand ITC" panose="03070402050302030203" pitchFamily="66" charset="0"/>
              </a:rPr>
              <a:t>Nelle caselle con più icone puoi inserite immagini, filmati, tabelle, SmartArt, grafici, …decidi tu.</a:t>
            </a:r>
          </a:p>
          <a:p>
            <a:r>
              <a:rPr lang="it-IT" sz="2800" b="1" spc="100" dirty="0">
                <a:latin typeface="Bradley Hand ITC" panose="03070402050302030203" pitchFamily="66" charset="0"/>
              </a:rPr>
              <a:t>Puoi cancellare le immagini e le caselle che non ti piacciono</a:t>
            </a:r>
          </a:p>
          <a:p>
            <a:r>
              <a:rPr lang="it-IT" sz="2800" b="1" spc="100" dirty="0">
                <a:latin typeface="Bradley Hand ITC" panose="03070402050302030203" pitchFamily="66" charset="0"/>
              </a:rPr>
              <a:t>Completa il lavoro e </a:t>
            </a:r>
            <a:r>
              <a:rPr lang="it-IT" sz="2800" b="1" dirty="0">
                <a:latin typeface="Bradley Hand ITC" panose="03070402050302030203" pitchFamily="66" charset="0"/>
              </a:rPr>
              <a:t>Completa il lavoro e condividilo con la maestra … parteciperai all’estrazione di un computer portatile.</a:t>
            </a:r>
          </a:p>
        </p:txBody>
      </p:sp>
    </p:spTree>
    <p:extLst>
      <p:ext uri="{BB962C8B-B14F-4D97-AF65-F5344CB8AC3E}">
        <p14:creationId xmlns:p14="http://schemas.microsoft.com/office/powerpoint/2010/main" val="15897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Presentazione</a:t>
            </a:r>
            <a:br>
              <a:rPr lang="it-IT" dirty="0"/>
            </a:br>
            <a:r>
              <a:rPr lang="it-IT" dirty="0"/>
              <a:t>SCRIVI TU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SOTTOTITOLO PRESENTAZIONE</a:t>
            </a:r>
          </a:p>
          <a:p>
            <a:pPr rtl="0"/>
            <a:r>
              <a:rPr lang="it-IT" dirty="0"/>
              <a:t>SCRIVI TU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52723" y="395514"/>
            <a:ext cx="2543877" cy="8588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/>
          <a:lstStyle/>
          <a:p>
            <a:pPr marL="0" indent="0" rtl="0">
              <a:buNone/>
            </a:pPr>
            <a:r>
              <a:rPr lang="it-IT" b="1" spc="300" dirty="0"/>
              <a:t>SCUOLA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5958839" y="3168661"/>
            <a:ext cx="19659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spc="300" dirty="0"/>
              <a:t>MAESTRA</a:t>
            </a:r>
          </a:p>
        </p:txBody>
      </p:sp>
      <p:sp>
        <p:nvSpPr>
          <p:cNvPr id="5" name="CasellaDiTesto 4"/>
          <p:cNvSpPr txBox="1"/>
          <p:nvPr/>
        </p:nvSpPr>
        <p:spPr>
          <a:xfrm flipH="1">
            <a:off x="1658908" y="6429684"/>
            <a:ext cx="334416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spc="300" dirty="0"/>
              <a:t>IL TUO NOME</a:t>
            </a:r>
          </a:p>
        </p:txBody>
      </p:sp>
    </p:spTree>
    <p:extLst>
      <p:ext uri="{BB962C8B-B14F-4D97-AF65-F5344CB8AC3E}">
        <p14:creationId xmlns:p14="http://schemas.microsoft.com/office/powerpoint/2010/main" val="30009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2000" dirty="0"/>
              <a:t>  SCRIVI TU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immagine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2" name="Segnaposto immagin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egnaposto immagine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2" name="Segnaposto immagin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egnaposto immagine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Segnaposto immagine 4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  <p:sp>
        <p:nvSpPr>
          <p:cNvPr id="2" name="Segnaposto immagine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egnaposto immagine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Segnaposto immagine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Segnaposto immagine 5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SCRIVI TU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mbini amici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374_TF03896101.potx" id="{A2123817-9033-4E13-B399-BE82105B2AC5}" vid="{4D166A6F-178C-4800-9987-53896AB5DFAB}"/>
    </a:ext>
  </a:extLst>
</a:theme>
</file>

<file path=ppt/theme/theme2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scuola con bambini in cortile, album (widescreen)</Template>
  <TotalTime>28</TotalTime>
  <Words>276</Words>
  <Application>Microsoft Office PowerPoint</Application>
  <PresentationFormat>Widescreen</PresentationFormat>
  <Paragraphs>60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Comic Sans MS</vt:lpstr>
      <vt:lpstr>Jokerman</vt:lpstr>
      <vt:lpstr>Ravie</vt:lpstr>
      <vt:lpstr>Times New Roman</vt:lpstr>
      <vt:lpstr>Bambini amici 16x9</vt:lpstr>
      <vt:lpstr>Presentazione standard di PowerPoint</vt:lpstr>
      <vt:lpstr>istruzioni</vt:lpstr>
      <vt:lpstr>Presentazione SCRIVI TU</vt:lpstr>
      <vt:lpstr>  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  <vt:lpstr>SCRIVI TU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Rossella Signorile</dc:creator>
  <cp:keywords/>
  <cp:lastModifiedBy>Rossella Signorile</cp:lastModifiedBy>
  <cp:revision>7</cp:revision>
  <dcterms:created xsi:type="dcterms:W3CDTF">2020-11-12T16:52:57Z</dcterms:created>
  <dcterms:modified xsi:type="dcterms:W3CDTF">2020-11-16T11:11:21Z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