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5" r:id="rId2"/>
    <p:sldId id="276" r:id="rId3"/>
    <p:sldId id="277" r:id="rId4"/>
    <p:sldId id="257" r:id="rId5"/>
    <p:sldId id="262" r:id="rId6"/>
    <p:sldId id="258" r:id="rId7"/>
    <p:sldId id="267" r:id="rId8"/>
    <p:sldId id="268" r:id="rId9"/>
    <p:sldId id="270" r:id="rId10"/>
    <p:sldId id="269" r:id="rId11"/>
    <p:sldId id="264" r:id="rId12"/>
    <p:sldId id="263" r:id="rId1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6469" autoAdjust="0"/>
  </p:normalViewPr>
  <p:slideViewPr>
    <p:cSldViewPr snapToGrid="0">
      <p:cViewPr varScale="1">
        <p:scale>
          <a:sx n="79" d="100"/>
          <a:sy n="79" d="100"/>
        </p:scale>
        <p:origin x="18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1008DE1-1096-4486-A96C-D56CE668C1E6}" type="datetime1">
              <a:rPr lang="it-IT" smtClean="0"/>
              <a:t>16/11/2020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it-IT" smtClean="0"/>
              <a:pPr algn="r"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E0F3D29-49CE-4619-943B-B5281755DD06}" type="datetime1">
              <a:rPr lang="it-IT" smtClean="0"/>
              <a:pPr/>
              <a:t>16/11/2020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8EDFB-F1B9-43F9-BE1D-45697D2BFB9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670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8724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6461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990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3971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1837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267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1724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5942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6466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922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grpSp>
        <p:nvGrpSpPr>
          <p:cNvPr id="84" name="Grup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6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7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8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9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0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1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2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3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4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5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6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97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grpSp>
        <p:nvGrpSpPr>
          <p:cNvPr id="98" name="Grup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0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1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2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3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4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5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6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7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8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9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0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111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grpSp>
        <p:nvGrpSpPr>
          <p:cNvPr id="112" name="Grup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125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26" name="Segnaposto tes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026577-E9CE-459E-9896-9AFD1D388657}" type="datetime1">
              <a:rPr lang="it-IT" smtClean="0"/>
              <a:pPr/>
              <a:t>16/11/2020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4BD0E0D-2457-4CDF-9D18-B5FDECE16F94}" type="datetime1">
              <a:rPr lang="it-IT" smtClean="0"/>
              <a:pPr/>
              <a:t>16/11/2020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igura a mano libera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" name="Figura a mano libera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grpSp>
          <p:nvGrpSpPr>
            <p:cNvPr id="11" name="Grup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igura a mano libera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21" name="Figura a mano libera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</p:grpSp>
        <p:sp>
          <p:nvSpPr>
            <p:cNvPr id="12" name="Figura a mano libera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" name="Figura a mano libera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" name="Figura a mano libera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" name="Figura a mano libera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Figura a mano libera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" name="Figura a mano libera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" name="Figura a mano libera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D4CB81-D937-4348-B178-FCBBDDF622FB}" type="datetime1">
              <a:rPr lang="it-IT" smtClean="0"/>
              <a:pPr/>
              <a:t>16/11/2020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3AF096-C42A-4880-A485-F4AE914541E1}" type="datetime1">
              <a:rPr lang="it-IT" smtClean="0"/>
              <a:pPr/>
              <a:t>16/11/2020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10BDC8-324F-462B-83CB-68685DC6B87E}" type="datetime1">
              <a:rPr lang="it-IT" smtClean="0"/>
              <a:pPr/>
              <a:t>16/11/2020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8790DCC-127C-41EE-BC68-6B9595288956}" type="datetime1">
              <a:rPr lang="it-IT" smtClean="0"/>
              <a:pPr/>
              <a:t>16/11/2020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64A3505-741D-4515-A42B-F20F1019F564}" type="datetime1">
              <a:rPr lang="it-IT" smtClean="0"/>
              <a:pPr/>
              <a:t>16/11/2020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236A9B-B2A9-4776-ACBE-E33504F2D07E}" type="datetime1">
              <a:rPr lang="it-IT" smtClean="0"/>
              <a:pPr/>
              <a:t>16/11/2020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99C6DB2-E8BB-444A-9DC0-5761023CE6C5}" type="datetime1">
              <a:rPr lang="it-IT" smtClean="0"/>
              <a:pPr/>
              <a:t>16/11/2020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E37FCF-D7D4-4638-B985-327873A6F762}" type="datetime1">
              <a:rPr lang="it-IT" smtClean="0"/>
              <a:pPr/>
              <a:t>16/11/2020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grpSp>
        <p:nvGrpSpPr>
          <p:cNvPr id="9" name="Grup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0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1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6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9" name="Segnaposto tes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7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0" name="Segnaposto tes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464C2C-AA97-4551-849F-F86554B2CE67}" type="datetime1">
              <a:rPr lang="it-IT" smtClean="0"/>
              <a:pPr/>
              <a:t>16/11/2020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grpSp>
        <p:nvGrpSpPr>
          <p:cNvPr id="52" name="Grup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79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81" name="Segnaposto tes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grpSp>
        <p:nvGrpSpPr>
          <p:cNvPr id="84" name="Grup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6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7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8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9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0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1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2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3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4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5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6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78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82" name="Segnaposto tes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grpSp>
        <p:nvGrpSpPr>
          <p:cNvPr id="97" name="Grup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9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0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1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2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3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4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5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6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7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8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9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80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83" name="Segnaposto tes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CA6D33-76B3-4A1A-BD50-62E0A81D441D}" type="datetime1">
              <a:rPr lang="it-IT" smtClean="0"/>
              <a:pPr/>
              <a:t>16/11/2020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BDEC59B4-A826-484C-857C-DE4CF452D9F8}" type="datetime1">
              <a:rPr lang="it-IT" smtClean="0"/>
              <a:pPr/>
              <a:t>16/11/2020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Users\Pedote-PC\Desktop\fogl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9425" cy="68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stomShape 1"/>
          <p:cNvSpPr/>
          <p:nvPr/>
        </p:nvSpPr>
        <p:spPr>
          <a:xfrm>
            <a:off x="1441717" y="1321250"/>
            <a:ext cx="9790546" cy="44245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5400" b="1" dirty="0">
                <a:solidFill>
                  <a:srgbClr val="336600"/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5400" b="1" dirty="0">
                <a:solidFill>
                  <a:srgbClr val="FF9933"/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it-IT" sz="5400" b="1" dirty="0">
                <a:solidFill>
                  <a:srgbClr val="FF66CC"/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it-IT" sz="5400" b="1" dirty="0">
                <a:solidFill>
                  <a:srgbClr val="4472C4"/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5400" b="1" dirty="0">
                <a:solidFill>
                  <a:srgbClr val="FF0000"/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5400" b="1" dirty="0">
                <a:solidFill>
                  <a:srgbClr val="538135"/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it-IT" sz="5400" b="1" dirty="0">
                <a:solidFill>
                  <a:srgbClr val="FFCC00"/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5400" b="1" dirty="0">
                <a:solidFill>
                  <a:srgbClr val="CC0000"/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5400" b="1" dirty="0">
                <a:solidFill>
                  <a:srgbClr val="336600"/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it-IT" sz="4000" b="1" dirty="0">
                <a:solidFill>
                  <a:srgbClr val="336600"/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Jokerman" panose="04090605060D0602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500" b="1" dirty="0">
              <a:solidFill>
                <a:srgbClr val="336600"/>
              </a:solidFill>
              <a:effectLst>
                <a:outerShdw blurRad="60007" dir="2000400" sy="-30000" kx="-800400" algn="bl">
                  <a:srgbClr val="000000">
                    <a:alpha val="20000"/>
                  </a:srgbClr>
                </a:outerShdw>
              </a:effectLst>
              <a:latin typeface="Jokerman" panose="04090605060D0602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500" b="1" dirty="0">
              <a:solidFill>
                <a:srgbClr val="336600"/>
              </a:solidFill>
              <a:effectLst>
                <a:outerShdw blurRad="60007" dir="2000400" sy="-30000" kx="-800400" algn="bl">
                  <a:srgbClr val="000000">
                    <a:alpha val="20000"/>
                  </a:srgbClr>
                </a:outerShdw>
              </a:effectLst>
              <a:latin typeface="Jokerman" panose="04090605060D0602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un antivirus gratis  per Covid-19</a:t>
            </a:r>
            <a:endParaRPr lang="it-IT" altLang="it-IT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sz="1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sz="1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sz="1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sz="3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1600" b="1" dirty="0">
                <a:solidFill>
                  <a:srgbClr val="002060"/>
                </a:solidFill>
                <a:latin typeface="Comic Sans MS" pitchFamily="66" charset="0"/>
              </a:rPr>
              <a:t>DIPARTIMENTO DI PREVENZIONE </a:t>
            </a: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b="1" dirty="0">
                <a:solidFill>
                  <a:srgbClr val="002060"/>
                </a:solidFill>
                <a:latin typeface="Comic Sans MS" pitchFamily="66" charset="0"/>
              </a:rPr>
              <a:t>U.O.S.D. PROMOZIONE della SALUTE</a:t>
            </a: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  <a:ea typeface="DejaVu Sans"/>
              </a:rPr>
              <a:t>										</a:t>
            </a:r>
          </a:p>
          <a:p>
            <a:pPr marL="216000" indent="-215280">
              <a:buClr>
                <a:srgbClr val="000000"/>
              </a:buClr>
              <a:buSzPct val="45000"/>
            </a:pPr>
            <a:endParaRPr lang="it-IT" dirty="0"/>
          </a:p>
          <a:p>
            <a:pPr marL="216000" indent="-215280">
              <a:buClr>
                <a:srgbClr val="000000"/>
              </a:buClr>
              <a:buSzPct val="45000"/>
            </a:pP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6928" y="625718"/>
            <a:ext cx="1006854" cy="91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ogo asl brindis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15" y="5591174"/>
            <a:ext cx="3479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 rot="21204977">
            <a:off x="614512" y="643588"/>
            <a:ext cx="328006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3600" b="1" i="1" dirty="0">
                <a:solidFill>
                  <a:schemeClr val="bg1"/>
                </a:solidFill>
                <a:latin typeface="+mj-lt"/>
              </a:rPr>
              <a:t>ISTRUZIONI</a:t>
            </a:r>
          </a:p>
        </p:txBody>
      </p:sp>
    </p:spTree>
    <p:extLst>
      <p:ext uri="{BB962C8B-B14F-4D97-AF65-F5344CB8AC3E}">
        <p14:creationId xmlns:p14="http://schemas.microsoft.com/office/powerpoint/2010/main" val="56844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7" name="Segnaposto immagine 6" descr="Segnaposto vuoto per aggiungere un'immagine. Fare clic sul segnaposto e selezionare l'immagine che si vuole aggiungere.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Segnaposto immagine 7" descr="Segnaposto vuoto per aggiungere un'immagine. Fare clic sul segnaposto e selezionare l'immagine che si vuole aggiungere.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9" name="Segnaposto immagine 8" descr="Segnaposto vuoto per aggiungere un'immagine. Fare clic sul segnaposto e selezionare l'immagine che si vuole aggiungere.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Segnaposto testo 9"/>
          <p:cNvSpPr>
            <a:spLocks noGrp="1"/>
          </p:cNvSpPr>
          <p:nvPr>
            <p:ph type="body" sz="half" idx="21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0" y="1184"/>
            <a:ext cx="2815208" cy="66139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b="1" dirty="0"/>
              <a:t>istruzioni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type="body" idx="1"/>
          </p:nvPr>
        </p:nvSpPr>
        <p:spPr>
          <a:xfrm>
            <a:off x="4072552" y="1108368"/>
            <a:ext cx="6984776" cy="2808312"/>
          </a:xfrm>
        </p:spPr>
        <p:txBody>
          <a:bodyPr>
            <a:noAutofit/>
          </a:bodyPr>
          <a:lstStyle/>
          <a:p>
            <a:r>
              <a:rPr lang="it-IT" sz="2800" b="1" spc="100" dirty="0">
                <a:solidFill>
                  <a:srgbClr val="C00000"/>
                </a:solidFill>
                <a:latin typeface="Bradley Hand ITC" panose="03070402050302030203" pitchFamily="66" charset="0"/>
              </a:rPr>
              <a:t>Nelle caselle «scrivi tu» riporta le tue idee.</a:t>
            </a:r>
          </a:p>
          <a:p>
            <a:r>
              <a:rPr lang="it-IT" sz="2800" b="1" spc="100" dirty="0">
                <a:solidFill>
                  <a:srgbClr val="C00000"/>
                </a:solidFill>
                <a:latin typeface="Bradley Hand ITC" panose="03070402050302030203" pitchFamily="66" charset="0"/>
              </a:rPr>
              <a:t>Nelle caselle con più icone puoi inserite immagini, filmati, tabelle, SmartArt, grafici, …decidi tu.</a:t>
            </a:r>
          </a:p>
          <a:p>
            <a:r>
              <a:rPr lang="it-IT" sz="2800" b="1" spc="100" dirty="0">
                <a:solidFill>
                  <a:srgbClr val="C00000"/>
                </a:solidFill>
                <a:latin typeface="Bradley Hand ITC" panose="03070402050302030203" pitchFamily="66" charset="0"/>
              </a:rPr>
              <a:t>Puoi cancellare le immagini e le caselle che non ti piacciono</a:t>
            </a:r>
          </a:p>
          <a:p>
            <a:r>
              <a:rPr lang="it-IT" dirty="0">
                <a:solidFill>
                  <a:srgbClr val="C00000"/>
                </a:solidFill>
                <a:latin typeface="+mj-lt"/>
              </a:rPr>
              <a:t>Completa il lavoro e condividilo con la maestra … parteciperai all’estrazione di un computer portatile.</a:t>
            </a:r>
          </a:p>
        </p:txBody>
      </p:sp>
    </p:spTree>
    <p:extLst>
      <p:ext uri="{BB962C8B-B14F-4D97-AF65-F5344CB8AC3E}">
        <p14:creationId xmlns:p14="http://schemas.microsoft.com/office/powerpoint/2010/main" val="158976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dirty="0"/>
              <a:t>Presentazione</a:t>
            </a:r>
            <a:br>
              <a:rPr lang="it-IT" dirty="0"/>
            </a:br>
            <a:r>
              <a:rPr lang="it-IT" dirty="0"/>
              <a:t>SCRIVI TU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dirty="0"/>
              <a:t>SOTTOTITOLO PRESENTAZIONE</a:t>
            </a:r>
          </a:p>
          <a:p>
            <a:pPr rtl="0"/>
            <a:r>
              <a:rPr lang="it-IT" dirty="0"/>
              <a:t>SCRIVI TU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30931" y="163894"/>
            <a:ext cx="3861069" cy="85883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/>
          <a:lstStyle/>
          <a:p>
            <a:pPr marL="0" indent="0" rtl="0">
              <a:buNone/>
            </a:pPr>
            <a:r>
              <a:rPr lang="it-IT" b="1" spc="300" dirty="0"/>
              <a:t>SCUOLA</a:t>
            </a:r>
          </a:p>
        </p:txBody>
      </p:sp>
      <p:sp>
        <p:nvSpPr>
          <p:cNvPr id="4" name="CasellaDiTesto 3"/>
          <p:cNvSpPr txBox="1"/>
          <p:nvPr/>
        </p:nvSpPr>
        <p:spPr>
          <a:xfrm flipH="1">
            <a:off x="10030967" y="1775762"/>
            <a:ext cx="196596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b="1" spc="300" dirty="0"/>
              <a:t>MAESTRA</a:t>
            </a:r>
          </a:p>
        </p:txBody>
      </p:sp>
      <p:sp>
        <p:nvSpPr>
          <p:cNvPr id="5" name="CasellaDiTesto 4"/>
          <p:cNvSpPr txBox="1"/>
          <p:nvPr/>
        </p:nvSpPr>
        <p:spPr>
          <a:xfrm flipH="1">
            <a:off x="1658908" y="6429684"/>
            <a:ext cx="334416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b="1" spc="300" dirty="0"/>
              <a:t>IL TUO NOME</a:t>
            </a:r>
          </a:p>
        </p:txBody>
      </p:sp>
    </p:spTree>
    <p:extLst>
      <p:ext uri="{BB962C8B-B14F-4D97-AF65-F5344CB8AC3E}">
        <p14:creationId xmlns:p14="http://schemas.microsoft.com/office/powerpoint/2010/main" val="300099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it-IT" dirty="0"/>
              <a:t>SCRIVI TU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0EF09FC7-3ACA-4D3E-85BF-51F6045744D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8" name="Segnaposto immagine 7" descr="Segnaposto vuoto per aggiungere un'immagine. Fare clic sul segnaposto e selezionare l'immagine che si vuole aggiungere.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9" name="Segnaposto immagine 8" descr="Segnaposto vuoto per aggiungere un'immagine. Fare clic sul segnaposto e selezionare l'immagine che si vuole aggiungere.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Segnaposto testo 9"/>
          <p:cNvSpPr>
            <a:spLocks noGrp="1"/>
          </p:cNvSpPr>
          <p:nvPr>
            <p:ph type="body" sz="half" idx="19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11" name="Segnaposto immagine 10" descr="Segnaposto vuoto per aggiungere un'immagine. Fare clic sul segnaposto e selezionare l'immagine che si vuole aggiungere.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10" name="Segnaposto immagine 9" descr="Segnaposto vuoto per aggiungere un'immagine. Fare clic sul segnaposto e selezionare l'immagine che si vuole aggiungere.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3" name="Segnaposto testo 12"/>
          <p:cNvSpPr>
            <a:spLocks noGrp="1"/>
          </p:cNvSpPr>
          <p:nvPr>
            <p:ph type="body" sz="half" idx="21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12" name="Segnaposto immagine 11" descr="Segnaposto vuoto per aggiungere un'immagine. Fare clic sul segnaposto e selezionare l'immagine che si vuole aggiungere.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4" name="Segnaposto testo 13"/>
          <p:cNvSpPr>
            <a:spLocks noGrp="1"/>
          </p:cNvSpPr>
          <p:nvPr>
            <p:ph type="body" sz="half" idx="22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lustrazione natur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40_TF03431377.potx" id="{4A9228DC-24B8-4FB6-B608-D7A41AA068FF}" vid="{DD4AB564-C0F8-40A4-819D-C47843D8BB03}"/>
    </a:ext>
  </a:extLst>
</a:theme>
</file>

<file path=ppt/theme/theme2.xml><?xml version="1.0" encoding="utf-8"?>
<a:theme xmlns:a="http://schemas.openxmlformats.org/drawingml/2006/main" name="Tema di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a tema naturale, modello con paesaggio illustrato (widescreen)</Template>
  <TotalTime>10</TotalTime>
  <Words>160</Words>
  <Application>Microsoft Office PowerPoint</Application>
  <PresentationFormat>Widescreen</PresentationFormat>
  <Paragraphs>57</Paragraphs>
  <Slides>12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Bradley Hand ITC</vt:lpstr>
      <vt:lpstr>Comic Sans MS</vt:lpstr>
      <vt:lpstr>Jokerman</vt:lpstr>
      <vt:lpstr>Ravie</vt:lpstr>
      <vt:lpstr>Segoe Print</vt:lpstr>
      <vt:lpstr>Illustrazione natura 16x9</vt:lpstr>
      <vt:lpstr>Presentazione standard di PowerPoint</vt:lpstr>
      <vt:lpstr>istruzioni</vt:lpstr>
      <vt:lpstr>Presentazione SCRIVI TU</vt:lpstr>
      <vt:lpstr>SCRIVI TU</vt:lpstr>
      <vt:lpstr>SCRIVI TU</vt:lpstr>
      <vt:lpstr>SCRIVI TU</vt:lpstr>
      <vt:lpstr>SCRIVI TU</vt:lpstr>
      <vt:lpstr>SCRIVI TU</vt:lpstr>
      <vt:lpstr>SCRIVI TU</vt:lpstr>
      <vt:lpstr>SCRIVI TU</vt:lpstr>
      <vt:lpstr>SCRIVI TU</vt:lpstr>
      <vt:lpstr>SCRIVI TU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titolo</dc:title>
  <dc:creator>Rossella Signorile</dc:creator>
  <cp:lastModifiedBy>Rossella Signorile</cp:lastModifiedBy>
  <cp:revision>4</cp:revision>
  <dcterms:created xsi:type="dcterms:W3CDTF">2020-11-12T17:29:31Z</dcterms:created>
  <dcterms:modified xsi:type="dcterms:W3CDTF">2020-11-16T11:12:22Z</dcterms:modified>
</cp:coreProperties>
</file>