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8" r:id="rId2"/>
    <p:sldId id="270" r:id="rId3"/>
    <p:sldId id="271" r:id="rId4"/>
    <p:sldId id="260" r:id="rId5"/>
    <p:sldId id="261" r:id="rId6"/>
    <p:sldId id="263" r:id="rId7"/>
    <p:sldId id="272" r:id="rId8"/>
    <p:sldId id="264" r:id="rId9"/>
    <p:sldId id="265" r:id="rId10"/>
    <p:sldId id="273" r:id="rId11"/>
    <p:sldId id="267" r:id="rId12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469" autoAdjust="0"/>
  </p:normalViewPr>
  <p:slideViewPr>
    <p:cSldViewPr snapToGrid="0">
      <p:cViewPr varScale="1">
        <p:scale>
          <a:sx n="79" d="100"/>
          <a:sy n="79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B49878D4-5D20-4CBA-9564-653ED8B239AA}" type="datetime1">
              <a:rPr lang="it-IT" smtClean="0"/>
              <a:t>16/11/2020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it-IT" smtClean="0"/>
              <a:pPr algn="r"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EBD0943E-868A-402C-86F4-EA412C87A09D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Fare clic per modificare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935E2820-AFE1-45FA-949E-17BDB534E1D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8EDFB-F1B9-43F9-BE1D-45697D2BFB9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395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596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1261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7818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1837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2020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110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3538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3530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45322EA-24B8-4244-A260-9E3E6A4357D2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/>
              <a:t>Modifica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779F954-82D9-460F-9423-E3A5528F686D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it-IT"/>
              <a:t>Modifica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4662834-C33E-4307-9007-CD1233734AFA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Elemento grafico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igura a mano libera: Forma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40" name="Figura a mano libera: Forma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41" name="Figura a mano libera: Forma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6" name="Figura a mano libera: Forma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7" name="Figura a mano libera: Forma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9" name="Figura a mano libera: Forma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1" name="Figura a mano libera: Forma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5" name="Figura a mano libera: Forma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3" name="Sottotitolo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SCHEMA</a:t>
            </a:r>
          </a:p>
        </p:txBody>
      </p:sp>
      <p:sp>
        <p:nvSpPr>
          <p:cNvPr id="42" name="Segnaposto immagine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Presentazione</a:t>
            </a:r>
            <a:br>
              <a:rPr lang="it-IT" noProof="0"/>
            </a:br>
            <a:r>
              <a:rPr lang="it-IT" noProof="0"/>
              <a:t>Titolo</a:t>
            </a:r>
          </a:p>
        </p:txBody>
      </p:sp>
      <p:sp>
        <p:nvSpPr>
          <p:cNvPr id="45" name="Segnaposto testo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 rtlCol="0"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 dirty="0"/>
              <a:t>MESE </a:t>
            </a:r>
            <a:br>
              <a:rPr lang="it-IT" noProof="0" dirty="0"/>
            </a:br>
            <a:r>
              <a:rPr lang="it-IT" noProof="0" dirty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417683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/>
              <a:t>Modifica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10C972D-BEC9-45AC-A58D-27EAD5EFD3E4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B4EEE1A-74EB-442B-BCF3-19C755288FF1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it-IT"/>
              <a:t>Modifica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it-IT"/>
              <a:t>Modifica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CAA5B88-F8D1-4123-B8A1-42C5701D1FE8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it-IT"/>
              <a:t>Modifica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it-IT"/>
              <a:t>Modifica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CCA3F11-A9B2-4D6E-B22E-84A160BBFD9D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F4C50E-8718-4A96-A156-E07F6B9A8319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30144E2-C126-4E46-9B05-C87C77F3B35A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it-IT"/>
              <a:t>Modifica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3BF9191-3E1F-49FB-94A0-79C942EA511B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" name="Segnaposto immagine 2" descr="Segnaposto vuoto per aggiungere un'immagine. Fare clic sul segnaposto e selezionare l'immagine che si vuole aggiungere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E0F33CE-D0E9-4907-B969-01D16671C2B8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dirty="0"/>
              <a:t>Fare clic per modificare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253575" y="6505078"/>
            <a:ext cx="1026583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fld id="{45036044-86D8-4FFA-928A-0C8684564363}" type="datetime1">
              <a:rPr lang="it-IT" smtClean="0"/>
              <a:pPr/>
              <a:t>16/11/2020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C:\Users\Pedote-PC\Desktop\fogl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79425" cy="68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ustomShape 1"/>
          <p:cNvSpPr/>
          <p:nvPr/>
        </p:nvSpPr>
        <p:spPr>
          <a:xfrm>
            <a:off x="1185685" y="1800086"/>
            <a:ext cx="9790546" cy="442450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5400" b="1" dirty="0">
                <a:solidFill>
                  <a:srgbClr val="3366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it-IT" sz="5400" b="1" dirty="0">
                <a:solidFill>
                  <a:srgbClr val="FF9933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5400" b="1" dirty="0">
                <a:solidFill>
                  <a:srgbClr val="FF66CC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it-IT" sz="5400" b="1" dirty="0">
                <a:solidFill>
                  <a:srgbClr val="4472C4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it-IT" sz="5400" b="1" dirty="0">
                <a:solidFill>
                  <a:srgbClr val="FF00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sz="5400" b="1" dirty="0">
                <a:solidFill>
                  <a:srgbClr val="538135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5400" b="1" dirty="0">
                <a:solidFill>
                  <a:srgbClr val="FFCC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it-IT" sz="5400" b="1" dirty="0">
                <a:solidFill>
                  <a:srgbClr val="CC00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it-IT" sz="5400" b="1" dirty="0">
                <a:solidFill>
                  <a:srgbClr val="3366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it-IT" sz="4000" b="1" dirty="0">
                <a:solidFill>
                  <a:srgbClr val="3366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Jokerman" panose="04090605060D0602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sz="500" b="1" dirty="0">
              <a:solidFill>
                <a:srgbClr val="336600"/>
              </a:solidFill>
              <a:effectLst>
                <a:outerShdw blurRad="60007" dir="2000400" sy="-30000" kx="-800400" algn="bl">
                  <a:srgbClr val="000000">
                    <a:alpha val="20000"/>
                  </a:srgbClr>
                </a:outerShdw>
              </a:effectLst>
              <a:latin typeface="Jokerman" panose="04090605060D0602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sz="500" b="1" dirty="0">
              <a:solidFill>
                <a:srgbClr val="336600"/>
              </a:solidFill>
              <a:effectLst>
                <a:outerShdw blurRad="60007" dir="2000400" sy="-30000" kx="-800400" algn="bl">
                  <a:srgbClr val="000000">
                    <a:alpha val="20000"/>
                  </a:srgbClr>
                </a:outerShdw>
              </a:effectLst>
              <a:latin typeface="Jokerman" panose="04090605060D0602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un antivirus gratis  per Covid-19</a:t>
            </a:r>
            <a:endParaRPr lang="it-IT" altLang="it-IT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altLang="it-IT" sz="1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altLang="it-IT" sz="1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altLang="it-IT" sz="1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altLang="it-IT" sz="3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altLang="it-IT" sz="1600" b="1" dirty="0">
                <a:solidFill>
                  <a:srgbClr val="002060"/>
                </a:solidFill>
                <a:latin typeface="Comic Sans MS" pitchFamily="66" charset="0"/>
              </a:rPr>
              <a:t>DIPARTIMENTO DI PREVENZIONE </a:t>
            </a: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altLang="it-IT" b="1" dirty="0">
                <a:solidFill>
                  <a:srgbClr val="002060"/>
                </a:solidFill>
                <a:latin typeface="Comic Sans MS" pitchFamily="66" charset="0"/>
              </a:rPr>
              <a:t>U.O.S.D. PROMOZIONE della SALUTE</a:t>
            </a: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1400" b="1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 panose="030F0702030302020204" pitchFamily="66" charset="0"/>
                <a:ea typeface="DejaVu Sans"/>
              </a:rPr>
              <a:t>										</a:t>
            </a:r>
          </a:p>
          <a:p>
            <a:pPr marL="216000" indent="-215280">
              <a:buClr>
                <a:srgbClr val="000000"/>
              </a:buClr>
              <a:buSzPct val="45000"/>
            </a:pPr>
            <a:endParaRPr lang="it-IT" dirty="0"/>
          </a:p>
          <a:p>
            <a:pPr marL="216000" indent="-215280">
              <a:buClr>
                <a:srgbClr val="000000"/>
              </a:buClr>
              <a:buSzPct val="45000"/>
            </a:pPr>
            <a:endParaRPr lang="it-IT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215581" y="5161142"/>
            <a:ext cx="1006854" cy="913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logo asl brindis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200" y="-20799"/>
            <a:ext cx="34798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 rot="21204977">
            <a:off x="1632552" y="967850"/>
            <a:ext cx="2593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i="1" dirty="0">
                <a:solidFill>
                  <a:srgbClr val="C00000"/>
                </a:solidFill>
                <a:latin typeface="+mj-lt"/>
              </a:rPr>
              <a:t>ISTRUZIONI</a:t>
            </a:r>
          </a:p>
        </p:txBody>
      </p:sp>
    </p:spTree>
    <p:extLst>
      <p:ext uri="{BB962C8B-B14F-4D97-AF65-F5344CB8AC3E}">
        <p14:creationId xmlns:p14="http://schemas.microsoft.com/office/powerpoint/2010/main" val="3792119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14637" y="2251194"/>
            <a:ext cx="2610675" cy="501777"/>
          </a:xfrm>
        </p:spPr>
        <p:txBody>
          <a:bodyPr rtlCol="0">
            <a:normAutofit/>
          </a:bodyPr>
          <a:lstStyle/>
          <a:p>
            <a:pPr rtl="0"/>
            <a:r>
              <a:rPr lang="it-IT" sz="2800" dirty="0"/>
              <a:t>SCRIVI TU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791199" y="3647830"/>
            <a:ext cx="4389121" cy="914400"/>
          </a:xfrm>
        </p:spPr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3633099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147088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>
                <a:latin typeface="+mj-lt"/>
              </a:rPr>
              <a:t>Nelle caselle «scrivi tu» riporta le tue idee.</a:t>
            </a:r>
          </a:p>
          <a:p>
            <a:r>
              <a:rPr lang="it-IT" dirty="0">
                <a:latin typeface="+mj-lt"/>
              </a:rPr>
              <a:t>Nelle caselle come quelle accanto puoi inserite immagini, filmati, tabelle, </a:t>
            </a:r>
            <a:r>
              <a:rPr lang="it-IT" dirty="0" err="1">
                <a:latin typeface="+mj-lt"/>
              </a:rPr>
              <a:t>SmartArt</a:t>
            </a:r>
            <a:r>
              <a:rPr lang="it-IT" dirty="0">
                <a:latin typeface="+mj-lt"/>
              </a:rPr>
              <a:t>, grafici, … decidi tu.</a:t>
            </a:r>
          </a:p>
          <a:p>
            <a:r>
              <a:rPr lang="it-IT" dirty="0">
                <a:latin typeface="+mj-lt"/>
              </a:rPr>
              <a:t>Puoi cancellare le immagini e le caselle che non ti piacciono</a:t>
            </a:r>
          </a:p>
          <a:p>
            <a:pPr marL="0" indent="0">
              <a:buNone/>
            </a:pPr>
            <a:endParaRPr lang="it-IT" dirty="0">
              <a:latin typeface="+mj-lt"/>
            </a:endParaRPr>
          </a:p>
          <a:p>
            <a:r>
              <a:rPr lang="it-IT">
                <a:latin typeface="+mj-lt"/>
              </a:rPr>
              <a:t>Completa il lavoro e condividilo con la maestra … parteciperai all’estrazione di un computer portatile.</a:t>
            </a:r>
            <a:endParaRPr lang="it-IT" dirty="0">
              <a:latin typeface="+mj-lt"/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88A86B3-3F96-4794-B1DB-F786D7E24722}"/>
              </a:ext>
            </a:extLst>
          </p:cNvPr>
          <p:cNvSpPr txBox="1"/>
          <p:nvPr/>
        </p:nvSpPr>
        <p:spPr>
          <a:xfrm rot="21204977">
            <a:off x="267048" y="581842"/>
            <a:ext cx="2593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i="1" dirty="0">
                <a:solidFill>
                  <a:srgbClr val="C00000"/>
                </a:solidFill>
                <a:latin typeface="+mj-lt"/>
              </a:rPr>
              <a:t>ISTRUZIONI</a:t>
            </a:r>
          </a:p>
        </p:txBody>
      </p:sp>
    </p:spTree>
    <p:extLst>
      <p:ext uri="{BB962C8B-B14F-4D97-AF65-F5344CB8AC3E}">
        <p14:creationId xmlns:p14="http://schemas.microsoft.com/office/powerpoint/2010/main" val="33429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A81143F-FBEE-4565-886D-08852310C8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it-IT" dirty="0"/>
              <a:t>SOTTOTITOLO SCRIVI TU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7671E014-38A6-4604-84E2-0E92500FBC5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574479" y="494309"/>
            <a:ext cx="1887537" cy="61436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45720" indent="0" rtl="0">
              <a:buNone/>
            </a:pPr>
            <a:r>
              <a:rPr lang="it-IT" sz="3200" b="1" dirty="0"/>
              <a:t>SCUOLA</a:t>
            </a:r>
          </a:p>
        </p:txBody>
      </p:sp>
      <p:sp>
        <p:nvSpPr>
          <p:cNvPr id="4" name="CasellaDiTesto 3"/>
          <p:cNvSpPr txBox="1"/>
          <p:nvPr/>
        </p:nvSpPr>
        <p:spPr>
          <a:xfrm flipH="1">
            <a:off x="6982096" y="1501294"/>
            <a:ext cx="196596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b="1" spc="300" dirty="0"/>
              <a:t>MAESTRA</a:t>
            </a:r>
          </a:p>
        </p:txBody>
      </p:sp>
      <p:sp>
        <p:nvSpPr>
          <p:cNvPr id="5" name="CasellaDiTesto 4"/>
          <p:cNvSpPr txBox="1"/>
          <p:nvPr/>
        </p:nvSpPr>
        <p:spPr>
          <a:xfrm flipH="1">
            <a:off x="1658908" y="6429684"/>
            <a:ext cx="3344165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000" b="1" spc="300" dirty="0"/>
              <a:t>IL TUO NOME</a:t>
            </a:r>
          </a:p>
        </p:txBody>
      </p:sp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14637" y="2251194"/>
            <a:ext cx="2610675" cy="501777"/>
          </a:xfrm>
        </p:spPr>
        <p:txBody>
          <a:bodyPr rtlCol="0">
            <a:normAutofit/>
          </a:bodyPr>
          <a:lstStyle/>
          <a:p>
            <a:pPr rtl="0"/>
            <a:r>
              <a:rPr lang="it-IT" sz="2800" dirty="0"/>
              <a:t>SCRIVI TU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791199" y="3647830"/>
            <a:ext cx="4389121" cy="914400"/>
          </a:xfrm>
        </p:spPr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4" name="Segnaposto immagine 3" descr="Segnaposto vuoto per aggiungere un'immagine. Fare clic sul segnaposto e selezionare l'immagine che si vuole aggiungere."/>
          <p:cNvSpPr>
            <a:spLocks noGrp="1"/>
          </p:cNvSpPr>
          <p:nvPr>
            <p:ph type="pic" idx="1"/>
          </p:nvPr>
        </p:nvSpPr>
        <p:spPr>
          <a:xfrm>
            <a:off x="1408112" y="597408"/>
            <a:ext cx="6638608" cy="4622292"/>
          </a:xfrm>
        </p:spPr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1609149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201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14637" y="2251194"/>
            <a:ext cx="2610675" cy="501777"/>
          </a:xfrm>
        </p:spPr>
        <p:txBody>
          <a:bodyPr rtlCol="0">
            <a:normAutofit/>
          </a:bodyPr>
          <a:lstStyle/>
          <a:p>
            <a:pPr rtl="0"/>
            <a:r>
              <a:rPr lang="it-IT" sz="2800" dirty="0"/>
              <a:t>SCRIVI TU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791199" y="3647830"/>
            <a:ext cx="4389121" cy="914400"/>
          </a:xfrm>
        </p:spPr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253414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r>
              <a:rPr lang="it-IT" dirty="0"/>
              <a:t>SCRIVI TU</a:t>
            </a:r>
          </a:p>
          <a:p>
            <a:pPr rtl="0"/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r>
              <a:rPr lang="it-IT" dirty="0"/>
              <a:t>SCRIVI TU</a:t>
            </a:r>
          </a:p>
          <a:p>
            <a:pPr rtl="0"/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522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3352944001"/>
      </p:ext>
    </p:extLst>
  </p:cSld>
  <p:clrMapOvr>
    <a:masterClrMapping/>
  </p:clrMapOvr>
</p:sld>
</file>

<file path=ppt/theme/theme1.xml><?xml version="1.0" encoding="utf-8"?>
<a:theme xmlns:a="http://schemas.openxmlformats.org/drawingml/2006/main" name="Bambini che giocano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50_TF03461883.potx" id="{AAD36B79-23AF-49B5-8739-ED27CE27F3A4}" vid="{7FE44967-ED46-42A4-9D23-388EF2C01E87}"/>
    </a:ext>
  </a:extLst>
</a:theme>
</file>

<file path=ppt/theme/theme2.xml><?xml version="1.0" encoding="utf-8"?>
<a:theme xmlns:a="http://schemas.openxmlformats.org/drawingml/2006/main" name="Tema di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 di presentazione a tema didattico con bambini che giocano (illustrazione a fumetti, widescreen)</Template>
  <TotalTime>12</TotalTime>
  <Words>141</Words>
  <Application>Microsoft Office PowerPoint</Application>
  <PresentationFormat>Widescreen</PresentationFormat>
  <Paragraphs>48</Paragraphs>
  <Slides>11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Comic Sans MS</vt:lpstr>
      <vt:lpstr>Euphemia</vt:lpstr>
      <vt:lpstr>Jokerman</vt:lpstr>
      <vt:lpstr>Ravie</vt:lpstr>
      <vt:lpstr>Wingdings</vt:lpstr>
      <vt:lpstr>Bambini che giocano 16x9</vt:lpstr>
      <vt:lpstr>Presentazione standard di PowerPoint</vt:lpstr>
      <vt:lpstr>Presentazione standard di PowerPoint</vt:lpstr>
      <vt:lpstr>SCRIVI TU</vt:lpstr>
      <vt:lpstr>SCRIVI TU</vt:lpstr>
      <vt:lpstr>SCRIVI TU</vt:lpstr>
      <vt:lpstr>SCRIVI TU</vt:lpstr>
      <vt:lpstr>SCRIVI TU</vt:lpstr>
      <vt:lpstr>SCRIVI TU</vt:lpstr>
      <vt:lpstr>SCRIVI TU</vt:lpstr>
      <vt:lpstr>SCRIVI TU</vt:lpstr>
      <vt:lpstr>SCRIVI 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titolo</dc:title>
  <dc:creator>Rossella Signorile</dc:creator>
  <cp:lastModifiedBy>Rossella Signorile</cp:lastModifiedBy>
  <cp:revision>4</cp:revision>
  <dcterms:created xsi:type="dcterms:W3CDTF">2020-11-12T17:31:45Z</dcterms:created>
  <dcterms:modified xsi:type="dcterms:W3CDTF">2020-11-16T11:12:39Z</dcterms:modified>
</cp:coreProperties>
</file>