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68" r:id="rId5"/>
    <p:sldId id="270" r:id="rId6"/>
    <p:sldId id="271" r:id="rId7"/>
    <p:sldId id="293" r:id="rId8"/>
    <p:sldId id="292" r:id="rId9"/>
    <p:sldId id="294" r:id="rId10"/>
    <p:sldId id="295" r:id="rId11"/>
    <p:sldId id="296" r:id="rId12"/>
    <p:sldId id="297" r:id="rId13"/>
    <p:sldId id="298" r:id="rId14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9" d="100"/>
          <a:sy n="79" d="100"/>
        </p:scale>
        <p:origin x="120" y="6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04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63872AA-5D99-46F1-B75E-7533E07389CB}" type="datetime1">
              <a:rPr lang="it-IT" smtClean="0"/>
              <a:t>16/11/2020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B318E6B-D9CD-45CD-808B-139FAEACD3E8}" type="datetime1">
              <a:rPr lang="it-IT" noProof="0" smtClean="0"/>
              <a:t>16/11/2020</a:t>
            </a:fld>
            <a:endParaRPr lang="it-IT" noProof="0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 dirty="0"/>
              <a:t>Fare clic per modificare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FB667E1-E601-4AAF-B95C-B25720D70A60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8EDFB-F1B9-43F9-BE1D-45697D2BFB93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3956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BA1D7B6F-E65C-42E7-86A5-0A01C6C95227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7596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it-IT" smtClean="0"/>
              <a:t>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147341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it-IT" smtClean="0"/>
              <a:t>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97132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it-IT" smtClean="0"/>
              <a:t>6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468081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it-IT" smtClean="0"/>
              <a:t>7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689425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it-IT" smtClean="0"/>
              <a:t>8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215692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it-IT" smtClean="0"/>
              <a:t>9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895152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it-IT" smtClean="0"/>
              <a:t>10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97276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o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Figura a mano libera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6" name="Figura a mano libera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7" name="Figura a mano libera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8" name="Figura a mano libera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9" name="Figura a mano libera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0" name="Figura a mano libera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1" name="Figura a mano libera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2" name="Figura a mano libera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3" name="Figura a mano libera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4" name="Figura a mano libera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5" name="Figura a mano libera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6" name="Figura a mano libera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7" name="Figura a mano libera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8" name="Figura a mano libera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9" name="Figura a mano libera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0" name="Figura a mano libera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1" name="Figura a mano libera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2" name="Figura a mano libera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3" name="Figura a mano libera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4" name="Figura a mano libera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5" name="Figura a mano libera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6" name="Figura a mano libera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7" name="Figura a mano libera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8" name="Figura a mano libera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9" name="Figura a mano libera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0" name="Figura a mano libera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1" name="Figura a mano libera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2" name="Figura a mano libera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3" name="Figura a mano libera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4" name="Figura a mano libera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5" name="Figura a mano libera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6" name="Figura a mano libera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7" name="Figura a mano libera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8" name="Figura a mano libera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9" name="Figura a mano libera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</p:grpSp>
      <p:grpSp>
        <p:nvGrpSpPr>
          <p:cNvPr id="40" name="Gruppo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Figura a mano libera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2" name="Figura a mano libera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3" name="Figura a mano libera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4" name="Figura a mano libera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5" name="Figura a mano libera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6" name="Figura a mano libera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7" name="Figura a mano libera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8" name="Figura a mano libera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</p:grpSp>
      <p:sp>
        <p:nvSpPr>
          <p:cNvPr id="49" name="Figura a mano libera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it-IT" noProof="0" dirty="0"/>
          </a:p>
        </p:txBody>
      </p:sp>
      <p:grpSp>
        <p:nvGrpSpPr>
          <p:cNvPr id="50" name="Gruppo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Figura a mano libera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52" name="Figura a mano libera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53" name="Figura a mano libera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54" name="Figura a mano libera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55" name="Figura a mano libera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56" name="Figura a mano libera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57" name="Figura a mano libera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58" name="Figura a mano libera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</p:grpSp>
      <p:sp>
        <p:nvSpPr>
          <p:cNvPr id="59" name="Figura a mano libera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it-IT" noProof="0" dirty="0"/>
          </a:p>
        </p:txBody>
      </p:sp>
      <p:sp>
        <p:nvSpPr>
          <p:cNvPr id="60" name="Figura a mano libera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it-IT" noProof="0" dirty="0"/>
          </a:p>
        </p:txBody>
      </p:sp>
      <p:grpSp>
        <p:nvGrpSpPr>
          <p:cNvPr id="61" name="Gruppo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Figura a mano libera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63" name="Figura a mano libera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64" name="Figura a mano libera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65" name="Figura a mano libera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66" name="Figura a mano libera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67" name="Figura a mano libera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68" name="Figura a mano libera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69" name="Figura a mano libera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70" name="Figura a mano libera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71" name="Figura a mano libera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72" name="Figura a mano libera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73" name="Figura a mano libera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74" name="Figura a mano libera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75" name="Figura a mano libera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76" name="Figura a mano libera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77" name="Figura a mano libera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78" name="Figura a mano libera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79" name="Figura a mano libera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80" name="Figura a mano libera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</p:grpSp>
      <p:grpSp>
        <p:nvGrpSpPr>
          <p:cNvPr id="81" name="Gruppo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Figura a mano libera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83" name="Figura a mano libera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84" name="Figura a mano libera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85" name="Figura a mano libera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86" name="Figura a mano libera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</p:grpSp>
      <p:grpSp>
        <p:nvGrpSpPr>
          <p:cNvPr id="87" name="Gruppo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Figura a mano libera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89" name="Figura a mano libera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90" name="Figura a mano libera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91" name="Figura a mano libera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92" name="Figura a mano libera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93" name="Figura a mano libera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</p:grpSp>
      <p:grpSp>
        <p:nvGrpSpPr>
          <p:cNvPr id="94" name="Gruppo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Figura a mano libera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96" name="Figura a mano libera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97" name="Figura a mano libera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98" name="Figura a mano libera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</p:grpSp>
      <p:grpSp>
        <p:nvGrpSpPr>
          <p:cNvPr id="99" name="Gruppo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Figura a mano libera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01" name="Figura a mano libera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02" name="Figura a mano libera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03" name="Figura a mano libera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04" name="Figura a mano libera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05" name="Figura a mano libera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</p:grpSp>
      <p:grpSp>
        <p:nvGrpSpPr>
          <p:cNvPr id="106" name="Gruppo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Figura a mano libera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08" name="Figura a mano libera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09" name="Figura a mano libera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10" name="Figura a mano libera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11" name="Figura a mano libera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12" name="Figura a mano libera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13" name="Figura a mano libera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14" name="Figura a mano libera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</p:grpSp>
      <p:sp>
        <p:nvSpPr>
          <p:cNvPr id="115" name="Figura a mano libera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it-IT" noProof="0" dirty="0"/>
          </a:p>
        </p:txBody>
      </p:sp>
      <p:sp>
        <p:nvSpPr>
          <p:cNvPr id="116" name="Figura a mano libera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grpSp>
        <p:nvGrpSpPr>
          <p:cNvPr id="117" name="Gruppo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Figura a mano libera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19" name="Figura a mano libera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20" name="Figura a mano libera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21" name="Figura a mano libera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22" name="Figura a mano libera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23" name="Figura a mano libera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24" name="Figura a mano libera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25" name="Figura a mano libera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26" name="Figura a mano libera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27" name="Figura a mano libera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28" name="Figura a mano libera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29" name="Figura a mano libera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30" name="Figura a mano libera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31" name="Figura a mano libera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32" name="Figura a mano libera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33" name="Figura a mano libera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34" name="Figura a mano libera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35" name="Figura a mano libera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36" name="Figura a mano libera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37" name="Figura a mano libera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38" name="Figura a mano libera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39" name="Figura a mano libera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40" name="Figura a mano libera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41" name="Figura a mano libera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42" name="Figura a mano libera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43" name="Figura a mano libera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44" name="Figura a mano libera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45" name="Figura a mano libera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</p:grpSp>
      <p:grpSp>
        <p:nvGrpSpPr>
          <p:cNvPr id="146" name="Gruppo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Figura a mano libera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48" name="Figura a mano libera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49" name="Figura a mano libera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50" name="Figura a mano libera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51" name="Figura a mano libera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52" name="Figura a mano libera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53" name="Figura a mano libera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54" name="Figura a mano libera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55" name="Figura a mano libera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56" name="Figura a mano libera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57" name="Figura a mano libera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58" name="Figura a mano libera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59" name="Figura a mano libera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60" name="Figura a mano libera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61" name="Figura a mano libera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62" name="Figura a mano libera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63" name="Figura a mano libera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64" name="Figura a mano libera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65" name="Figura a mano libera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66" name="Figura a mano libera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67" name="Figura a mano libera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68" name="Figura a mano libera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69" name="Figura a mano libera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70" name="Figura a mano libera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</p:grpSp>
      <p:grpSp>
        <p:nvGrpSpPr>
          <p:cNvPr id="171" name="Gruppo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Figura a mano libera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73" name="Figura a mano libera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74" name="Figura a mano libera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75" name="Figura a mano libera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76" name="Figura a mano libera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77" name="Figura a mano libera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78" name="Figura a mano libera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79" name="Figura a mano libera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</p:grp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903329" y="2476916"/>
            <a:ext cx="6916336" cy="2323917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Aggiungere un piè di pagina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60D9AB8-64FF-45F1-81F6-D9BCE5190691}" type="datetime1">
              <a:rPr lang="it-IT" noProof="0" smtClean="0"/>
              <a:t>16/11/2020</a:t>
            </a:fld>
            <a:endParaRPr lang="it-IT" noProof="0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Aggiungere un piè di pagina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EB52D8C-14CC-4D5C-99EC-BA836B50C72A}" type="datetime1">
              <a:rPr lang="it-IT" noProof="0" smtClean="0"/>
              <a:t>16/11/2020</a:t>
            </a:fld>
            <a:endParaRPr lang="it-IT" noProof="0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Aggiungere un piè di pagina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2E70E53-8063-4DB1-9420-5E60120C8A89}" type="datetime1">
              <a:rPr lang="it-IT" noProof="0" smtClean="0"/>
              <a:t>16/11/2020</a:t>
            </a:fld>
            <a:endParaRPr lang="it-IT" noProof="0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Aggiungere un piè di pagina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CA90F85-03B7-45FB-8B37-63CCA2584F4C}" type="datetime1">
              <a:rPr lang="it-IT" noProof="0" smtClean="0"/>
              <a:t>16/11/2020</a:t>
            </a:fld>
            <a:endParaRPr lang="it-IT" noProof="0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Aggiungere un piè di pagina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2A9EB2B-A60E-46EB-A0CD-F45CFD6BEF65}" type="datetime1">
              <a:rPr lang="it-IT" noProof="0" smtClean="0"/>
              <a:t>16/11/2020</a:t>
            </a:fld>
            <a:endParaRPr lang="it-IT" noProof="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Aggiungere un piè di pagina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07CDA44-065D-4F8E-AA12-3951F90DE82F}" type="datetime1">
              <a:rPr lang="it-IT" noProof="0" smtClean="0"/>
              <a:t>16/11/2020</a:t>
            </a:fld>
            <a:endParaRPr lang="it-IT" noProof="0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igura a mano libera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it-IT" noProof="0" dirty="0"/>
          </a:p>
        </p:txBody>
      </p:sp>
      <p:sp>
        <p:nvSpPr>
          <p:cNvPr id="7" name="Figura a mano libera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it-IT" noProof="0" dirty="0"/>
          </a:p>
        </p:txBody>
      </p:sp>
      <p:sp>
        <p:nvSpPr>
          <p:cNvPr id="8" name="Figura a mano libera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it-IT" noProof="0" dirty="0"/>
          </a:p>
        </p:txBody>
      </p:sp>
      <p:grpSp>
        <p:nvGrpSpPr>
          <p:cNvPr id="9" name="Gruppo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Figura a mano libera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1" name="Figura a mano libera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2" name="Figura a mano libera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3" name="Figura a mano libera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4" name="Figura a mano libera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5" name="Figura a mano libera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6" name="Figura a mano libera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7" name="Figura a mano libera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8" name="Figura a mano libera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9" name="Figura a mano libera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0" name="Figura a mano libera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1" name="Figura a mano libera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2" name="Figura a mano libera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3" name="Figura a mano libera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4" name="Figura a mano libera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5" name="Figura a mano libera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6" name="Figura a mano libera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7" name="Figura a mano libera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8" name="Figura a mano libera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9" name="Figura a mano libera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0" name="Figura a mano libera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1" name="Figura a mano libera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2" name="Figura a mano libera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3" name="Figura a mano libera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4" name="Figura a mano libera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5" name="Figura a mano libera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6" name="Figura a mano libera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7" name="Figura a mano libera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8" name="Figura a mano libera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9" name="Figura a mano libera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0" name="Figura a mano libera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1" name="Figura a mano libera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2" name="Figura a mano libera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3" name="Figura a mano libera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4" name="Figura a mano libera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5" name="Figura a mano libera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6" name="Figura a mano libera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7" name="Figura a mano libera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8" name="Figura a mano libera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9" name="Figura a mano libera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50" name="Figura a mano libera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51" name="Figura a mano libera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52" name="Figura a mano libera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53" name="Figura a mano libera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54" name="Figura a mano libera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55" name="Figura a mano libera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56" name="Figura a mano libera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57" name="Figura a mano libera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58" name="Figura a mano libera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59" name="Figura a mano libera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60" name="Figura a mano libera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61" name="Figura a mano libera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62" name="Figura a mano libera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63" name="Figura a mano libera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64" name="Figura a mano libera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65" name="Figura a mano libera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66" name="Figura a mano libera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67" name="Figura a mano libera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68" name="Figura a mano libera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69" name="Figura a mano libera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70" name="Figura a mano libera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71" name="Figura a mano libera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72" name="Figura a mano libera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73" name="Figura a mano libera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74" name="Figura a mano libera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75" name="Figura a mano libera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76" name="Figura a mano libera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77" name="Figura a mano libera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78" name="Figura a mano libera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79" name="Figura a mano libera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80" name="Figura a mano libera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81" name="Figura a mano libera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82" name="Figura a mano libera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83" name="Figura a mano libera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84" name="Figura a mano libera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85" name="Figura a mano libera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86" name="Figura a mano libera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87" name="Figura a mano libera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88" name="Figura a mano libera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89" name="Figura a mano libera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90" name="Figura a mano libera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91" name="Figura a mano libera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92" name="Figura a mano libera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</p:grpSp>
      <p:grpSp>
        <p:nvGrpSpPr>
          <p:cNvPr id="93" name="Gruppo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Figura a mano libera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95" name="Figura a mano libera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96" name="Figura a mano libera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97" name="Figura a mano libera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98" name="Figura a mano libera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99" name="Figura a mano libera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00" name="Figura a mano libera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01" name="Figura a mano libera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02" name="Figura a mano libera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03" name="Figura a mano libera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04" name="Figura a mano libera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05" name="Figura a mano libera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06" name="Figura a mano libera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07" name="Figura a mano libera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08" name="Figura a mano libera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09" name="Figura a mano libera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10" name="Figura a mano libera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11" name="Figura a mano libera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12" name="Figura a mano libera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13" name="Figura a mano libera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14" name="Figura a mano libera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15" name="Figura a mano libera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16" name="Figura a mano libera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17" name="Figura a mano libera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18" name="Figura a mano libera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19" name="Figura a mano libera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20" name="Figura a mano libera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21" name="Figura a mano libera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22" name="Figura a mano libera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23" name="Figura a mano libera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24" name="Figura a mano libera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25" name="Figura a mano libera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26" name="Figura a mano libera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27" name="Figura a mano libera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28" name="Figura a mano libera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29" name="Figura a mano libera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30" name="Figura a mano libera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31" name="Figura a mano libera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32" name="Figura a mano libera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33" name="Figura a mano libera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34" name="Figura a mano libera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35" name="Figura a mano libera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36" name="Figura a mano libera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37" name="Figura a mano libera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38" name="Figura a mano libera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39" name="Figura a mano libera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40" name="Figura a mano libera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41" name="Figura a mano libera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42" name="Figura a mano libera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43" name="Figura a mano libera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44" name="Figura a mano libera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45" name="Figura a mano libera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46" name="Figura a mano libera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47" name="Figura a mano libera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48" name="Figura a mano libera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49" name="Figura a mano libera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50" name="Figura a mano libera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51" name="Figura a mano libera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52" name="Figura a mano libera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53" name="Figura a mano libera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54" name="Figura a mano libera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55" name="Figura a mano libera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56" name="Figura a mano libera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57" name="Figura a mano libera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58" name="Figura a mano libera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59" name="Figura a mano libera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60" name="Figura a mano libera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61" name="Figura a mano libera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62" name="Figura a mano libera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63" name="Figura a mano libera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64" name="Figura a mano libera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65" name="Figura a mano libera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66" name="Figura a mano libera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67" name="Figura a mano libera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68" name="Figura a mano libera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69" name="Figura a mano libera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70" name="Figura a mano libera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71" name="Figura a mano libera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72" name="Figura a mano libera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73" name="Figura a mano libera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74" name="Figura a mano libera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75" name="Figura a mano libera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76" name="Figura a mano libera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</p:grpSp>
      <p:grpSp>
        <p:nvGrpSpPr>
          <p:cNvPr id="177" name="Gruppo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Figura a mano libera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79" name="Figura a mano libera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80" name="Figura a mano libera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81" name="Figura a mano libera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82" name="Figura a mano libera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83" name="Figura a mano libera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84" name="Figura a mano libera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85" name="Figura a mano libera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86" name="Figura a mano libera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87" name="Figura a mano libera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88" name="Figura a mano libera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89" name="Figura a mano libera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90" name="Figura a mano libera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91" name="Figura a mano libera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92" name="Figura a mano libera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93" name="Figura a mano libera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94" name="Figura a mano libera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95" name="Figura a mano libera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96" name="Figura a mano libera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97" name="Figura a mano libera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98" name="Figura a mano libera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99" name="Figura a mano libera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00" name="Figura a mano libera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01" name="Figura a mano libera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02" name="Figura a mano libera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03" name="Figura a mano libera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04" name="Figura a mano libera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05" name="Figura a mano libera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06" name="Figura a mano libera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07" name="Figura a mano libera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08" name="Figura a mano libera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09" name="Figura a mano libera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10" name="Figura a mano libera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11" name="Figura a mano libera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12" name="Figura a mano libera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13" name="Figura a mano libera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14" name="Figura a mano libera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15" name="Figura a mano libera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16" name="Figura a mano libera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17" name="Figura a mano libera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18" name="Figura a mano libera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19" name="Figura a mano libera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20" name="Figura a mano libera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21" name="Figura a mano libera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22" name="Figura a mano libera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23" name="Figura a mano libera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24" name="Figura a mano libera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25" name="Figura a mano libera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26" name="Figura a mano libera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27" name="Figura a mano libera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28" name="Figura a mano libera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29" name="Figura a mano libera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30" name="Figura a mano libera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31" name="Figura a mano libera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32" name="Figura a mano libera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33" name="Figura a mano libera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34" name="Figura a mano libera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35" name="Figura a mano libera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36" name="Figura a mano libera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37" name="Figura a mano libera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38" name="Figura a mano libera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39" name="Figura a mano libera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40" name="Figura a mano libera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41" name="Figura a mano libera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42" name="Figura a mano libera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43" name="Figura a mano libera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44" name="Figura a mano libera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45" name="Figura a mano libera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46" name="Figura a mano libera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47" name="Figura a mano libera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48" name="Figura a mano libera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49" name="Figura a mano libera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50" name="Figura a mano libera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51" name="Figura a mano libera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52" name="Figura a mano libera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53" name="Figura a mano libera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54" name="Figura a mano libera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55" name="Figura a mano libera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56" name="Figura a mano libera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57" name="Figura a mano libera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58" name="Figura a mano libera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59" name="Figura a mano libera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</p:grpSp>
      <p:grpSp>
        <p:nvGrpSpPr>
          <p:cNvPr id="260" name="Gruppo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Figura a mano libera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62" name="Figura a mano libera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63" name="Figura a mano libera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64" name="Figura a mano libera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65" name="Figura a mano libera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66" name="Figura a mano libera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67" name="Figura a mano libera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68" name="Figura a mano libera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69" name="Figura a mano libera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70" name="Figura a mano libera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71" name="Figura a mano libera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72" name="Figura a mano libera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73" name="Figura a mano libera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>
                <a:solidFill>
                  <a:schemeClr val="accent6"/>
                </a:solidFill>
              </a:endParaRPr>
            </a:p>
          </p:txBody>
        </p:sp>
        <p:sp>
          <p:nvSpPr>
            <p:cNvPr id="274" name="Figura a mano libera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75" name="Figura a mano libera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76" name="Figura a mano libera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77" name="Figura a mano libera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>
                <a:solidFill>
                  <a:schemeClr val="accent6"/>
                </a:solidFill>
              </a:endParaRPr>
            </a:p>
          </p:txBody>
        </p:sp>
        <p:sp>
          <p:nvSpPr>
            <p:cNvPr id="278" name="Figura a mano libera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79" name="Figura a mano libera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80" name="Figura a mano libera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81" name="Figura a mano libera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82" name="Figura a mano libera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83" name="Figura a mano libera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84" name="Figura a mano libera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5" name="Figura a mano libera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6" name="Figura a mano libera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87" name="Figura a mano libera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88" name="Figura a mano libera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</p:grpSp>
      <p:grpSp>
        <p:nvGrpSpPr>
          <p:cNvPr id="289" name="Gruppo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Figura a mano libera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91" name="Ovale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92" name="Figura a mano libera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93" name="Figura a mano libera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94" name="Figura a mano libera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95" name="Figura a mano libera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96" name="Figura a mano libera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97" name="Figura a mano libera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98" name="Figura a mano libera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99" name="Figura a mano libera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00" name="Figura a mano libera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01" name="Figura a mano libera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02" name="Figura a mano libera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03" name="Figura a mano libera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04" name="Figura a mano libera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05" name="Figura a mano libera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06" name="Figura a mano libera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07" name="Figura a mano libera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08" name="Figura a mano libera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09" name="Figura a mano libera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</p:grpSp>
      <p:sp>
        <p:nvSpPr>
          <p:cNvPr id="310" name="Figura a mano libera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it-IT" noProof="0" dirty="0"/>
          </a:p>
        </p:txBody>
      </p:sp>
      <p:grpSp>
        <p:nvGrpSpPr>
          <p:cNvPr id="311" name="Gruppo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Figura a mano libera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13" name="Figura a mano libera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14" name="Figura a mano libera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15" name="Figura a mano libera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16" name="Figura a mano libera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17" name="Figura a mano libera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18" name="Figura a mano libera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19" name="Figura a mano libera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20" name="Figura a mano libera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21" name="Figura a mano libera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22" name="Figura a mano libera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23" name="Figura a mano libera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24" name="Figura a mano libera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25" name="Figura a mano libera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26" name="Figura a mano libera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27" name="Figura a mano libera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28" name="Figura a mano libera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29" name="Figura a mano libera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30" name="Figura a mano libera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31" name="Figura a mano libera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32" name="Figura a mano libera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33" name="Figura a mano libera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34" name="Figura a mano libera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35" name="Figura a mano libera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36" name="Figura a mano libera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37" name="Figura a mano libera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38" name="Figura a mano libera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39" name="Figura a mano libera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40" name="Figura a mano libera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41" name="Figura a mano libera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42" name="Figura a mano libera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43" name="Figura a mano libera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44" name="Figura a mano libera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45" name="Figura a mano libera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46" name="Figura a mano libera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47" name="Figura a mano libera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</p:grpSp>
      <p:grpSp>
        <p:nvGrpSpPr>
          <p:cNvPr id="348" name="Gruppo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Gruppo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Figura a mano libera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76" name="Figura a mano libera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77" name="Figura a mano libera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78" name="Figura a mano libera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79" name="Figura a mano libera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80" name="Figura a mano libera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81" name="Figura a mano libera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82" name="Figura a mano libera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83" name="Figura a mano libera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84" name="Figura a mano libera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85" name="Figura a mano libera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86" name="Figura a mano libera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87" name="Figura a mano libera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88" name="Figura a mano libera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89" name="Figura a mano libera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90" name="Figura a mano libera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91" name="Figura a mano libera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92" name="Figura a mano libera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93" name="Figura a mano libera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94" name="Figura a mano libera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95" name="Figura a mano libera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96" name="Figura a mano libera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97" name="Figura a mano libera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98" name="Figura a mano libera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99" name="Figura a mano libera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400" name="Figura a mano libera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401" name="Figura a mano libera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402" name="Figura a mano libera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403" name="Figura a mano libera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404" name="Figura a mano libera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405" name="Figura a mano libera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406" name="Figura a mano libera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407" name="Figura a mano libera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408" name="Figura a mano libera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409" name="Figura a mano libera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410" name="Figura a mano libera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411" name="Figura a mano libera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412" name="Figura a mano libera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413" name="Figura a mano libera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414" name="Figura a mano libera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415" name="Figura a mano libera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416" name="Figura a mano libera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417" name="Figura a mano libera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418" name="Figura a mano libera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419" name="Figura a mano libera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420" name="Figura a mano libera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421" name="Figura a mano libera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</p:grpSp>
        <p:grpSp>
          <p:nvGrpSpPr>
            <p:cNvPr id="350" name="Gruppo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Figura a mano libera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67" name="Figura a mano libera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68" name="Figura a mano libera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69" name="Figura a mano libera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70" name="Figura a mano libera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71" name="Figura a mano libera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72" name="Figura a mano libera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73" name="Figura a mano libera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74" name="Figura a mano libera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</p:grpSp>
        <p:grpSp>
          <p:nvGrpSpPr>
            <p:cNvPr id="351" name="Gruppo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Figura a mano libera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60" name="Figura a mano libera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61" name="Figura a mano libera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62" name="Figura a mano libera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63" name="Figura a mano libera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64" name="Figura a mano libera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65" name="Figura a mano libera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</p:grpSp>
        <p:grpSp>
          <p:nvGrpSpPr>
            <p:cNvPr id="352" name="Gruppo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Figura a mano libera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54" name="Figura a mano libera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55" name="Figura a mano libera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56" name="Figura a mano libera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57" name="Figura a mano libera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  <p:sp>
            <p:nvSpPr>
              <p:cNvPr id="358" name="Figura a mano libera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noProof="0" dirty="0"/>
              </a:p>
            </p:txBody>
          </p:sp>
        </p:grpSp>
      </p:grpSp>
      <p:grpSp>
        <p:nvGrpSpPr>
          <p:cNvPr id="422" name="Gruppo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Figura a mano libera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24" name="Figura a mano libera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25" name="Figura a mano libera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26" name="Figura a mano libera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27" name="Figura a mano libera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28" name="Figura a mano libera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29" name="Figura a mano libera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30" name="Figura a mano libera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</p:grpSp>
      <p:grpSp>
        <p:nvGrpSpPr>
          <p:cNvPr id="431" name="Gruppo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Figura a mano libera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33" name="Figura a mano libera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34" name="Figura a mano libera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35" name="Figura a mano libera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36" name="Figura a mano libera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37" name="Figura a mano libera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38" name="Figura a mano libera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39" name="Figura a mano libera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</p:grpSp>
      <p:grpSp>
        <p:nvGrpSpPr>
          <p:cNvPr id="440" name="Gruppo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Figura a mano libera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42" name="Figura a mano libera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43" name="Figura a mano libera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44" name="Figura a mano libera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45" name="Figura a mano libera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46" name="Figura a mano libera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47" name="Figura a mano libera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48" name="Figura a mano libera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</p:grp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Aggiungere un piè di pagina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6F7D741-260D-4B88-90CC-09D7293D5146}" type="datetime1">
              <a:rPr lang="it-IT" noProof="0" smtClean="0"/>
              <a:t>16/11/2020</a:t>
            </a:fld>
            <a:endParaRPr lang="it-IT" noProof="0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Aggiungere un piè di pagina</a:t>
            </a:r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3A45C0C-839F-452B-AAAA-2E8092A53540}" type="datetime1">
              <a:rPr lang="it-IT" noProof="0" smtClean="0"/>
              <a:t>16/11/2020</a:t>
            </a:fld>
            <a:endParaRPr lang="it-IT" noProof="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Aggiungere un piè di pagina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6B1B102-4D78-46D6-97FC-0FF646E40E25}" type="datetime1">
              <a:rPr lang="it-IT" noProof="0" smtClean="0"/>
              <a:t>16/11/2020</a:t>
            </a:fld>
            <a:endParaRPr lang="it-IT" noProof="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immagine 2" descr="Segnaposto vuoto per aggiungere un'immagine. Fare clic sul segnaposto e selezionare l'immagine che si vuole aggiungere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Aggiungere un piè di pagina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7C68631-1FBB-40F9-9A70-1AF96EA6A7D3}" type="datetime1">
              <a:rPr lang="it-IT" noProof="0" smtClean="0"/>
              <a:t>16/11/2020</a:t>
            </a:fld>
            <a:endParaRPr lang="it-IT" noProof="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it-IT" noProof="0" dirty="0"/>
          </a:p>
        </p:txBody>
      </p:sp>
      <p:sp>
        <p:nvSpPr>
          <p:cNvPr id="8" name="Figura a mano libera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it-IT" noProof="0" dirty="0"/>
          </a:p>
        </p:txBody>
      </p:sp>
      <p:sp>
        <p:nvSpPr>
          <p:cNvPr id="9" name="Figura a mano libera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it-IT" noProof="0" dirty="0"/>
          </a:p>
        </p:txBody>
      </p:sp>
      <p:grpSp>
        <p:nvGrpSpPr>
          <p:cNvPr id="10" name="Gruppo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Figura a mano libera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2" name="Figura a mano libera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3" name="Figura a mano libera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4" name="Figura a mano libera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5" name="Figura a mano libera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6" name="Figura a mano libera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7" name="Figura a mano libera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18" name="Figura a mano libera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</p:grpSp>
      <p:grpSp>
        <p:nvGrpSpPr>
          <p:cNvPr id="19" name="Gruppo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Figura a mano libera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1" name="Figura a mano libera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2" name="Figura a mano libera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3" name="Figura a mano libera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4" name="Figura a mano libera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5" name="Figura a mano libera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</p:grpSp>
      <p:grpSp>
        <p:nvGrpSpPr>
          <p:cNvPr id="26" name="Gruppo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Figura a mano libera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8" name="Figura a mano libera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29" name="Figura a mano libera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0" name="Figura a mano libera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1" name="Figura a mano libera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2" name="Figura a mano libera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3" name="Figura a mano libera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</p:grpSp>
      <p:grpSp>
        <p:nvGrpSpPr>
          <p:cNvPr id="34" name="Gruppo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Figura a mano libera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6" name="Figura a mano libera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7" name="Figura a mano libera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8" name="Figura a mano libera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39" name="Figura a mano libera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0" name="Figura a mano libera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1" name="Figura a mano libera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2" name="Figura a mano libera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</p:grpSp>
      <p:grpSp>
        <p:nvGrpSpPr>
          <p:cNvPr id="43" name="Gruppo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Figura a mano libera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5" name="Figura a mano libera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6" name="Figura a mano libera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7" name="Figura a mano libera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8" name="Figura a mano libera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49" name="Figura a mano libera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50" name="Figura a mano libera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51" name="Figura a mano libera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</p:grpSp>
      <p:grpSp>
        <p:nvGrpSpPr>
          <p:cNvPr id="52" name="Gruppo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Figura a mano libera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54" name="Figura a mano libera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55" name="Figura a mano libera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56" name="Figura a mano libera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57" name="Figura a mano libera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58" name="Figura a mano libera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59" name="Figura a mano libera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60" name="Figura a mano libera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</p:grpSp>
      <p:grpSp>
        <p:nvGrpSpPr>
          <p:cNvPr id="61" name="Gruppo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Figura a mano libera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63" name="Figura a mano libera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64" name="Figura a mano libera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65" name="Figura a mano libera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66" name="Figura a mano libera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67" name="Figura a mano libera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68" name="Figura a mano libera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  <p:sp>
          <p:nvSpPr>
            <p:cNvPr id="69" name="Figura a mano libera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noProof="0" dirty="0"/>
            </a:p>
          </p:txBody>
        </p:sp>
      </p:grpSp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it-IT" noProof="0" dirty="0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it-IT" noProof="0" dirty="0"/>
              <a:t>Fare clic per modificare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it-IT" noProof="0" dirty="0"/>
              <a:t>Aggiungere un piè di pagina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106319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C6919AF5-AD04-4718-9511-D74F6E79A699}" type="datetime1">
              <a:rPr lang="it-IT" noProof="0" smtClean="0"/>
              <a:t>16/11/2020</a:t>
            </a:fld>
            <a:endParaRPr lang="it-IT" noProof="0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CA8D9AD5-F248-4919-864A-CFD76CC027D6}" type="slidenum">
              <a:rPr lang="it-IT" noProof="0" smtClean="0"/>
              <a:pPr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4" name="Picture 2" descr="C:\Users\Pedote-PC\Desktop\fogli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79425" cy="68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CustomShape 1"/>
          <p:cNvSpPr/>
          <p:nvPr/>
        </p:nvSpPr>
        <p:spPr>
          <a:xfrm>
            <a:off x="1185685" y="1800086"/>
            <a:ext cx="9790546" cy="442450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0000" tIns="45000" rIns="90000" bIns="45000"/>
          <a:lstStyle/>
          <a:p>
            <a:pPr algn="ctr" defTabSz="449263">
              <a:spcBef>
                <a:spcPts val="700"/>
              </a:spcBef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it-IT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49263">
              <a:spcBef>
                <a:spcPts val="700"/>
              </a:spcBef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it-IT" sz="5400" b="1" dirty="0">
                <a:solidFill>
                  <a:srgbClr val="336600"/>
                </a:solidFill>
                <a:effectLst>
                  <a:outerShdw blurRad="60007" dir="2000400" sy="-30000" kx="-800400" algn="bl">
                    <a:srgbClr val="000000">
                      <a:alpha val="20000"/>
                    </a:srgbClr>
                  </a:outerShdw>
                </a:effectLst>
                <a:latin typeface="Ravie" panose="040408050508090206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it-IT" sz="5400" b="1" dirty="0">
                <a:solidFill>
                  <a:srgbClr val="FF9933"/>
                </a:solidFill>
                <a:effectLst>
                  <a:outerShdw blurRad="60007" dir="2000400" sy="-30000" kx="-800400" algn="bl">
                    <a:srgbClr val="000000">
                      <a:alpha val="20000"/>
                    </a:srgbClr>
                  </a:outerShdw>
                </a:effectLst>
                <a:latin typeface="Ravie" panose="040408050508090206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it-IT" sz="5400" b="1" dirty="0">
                <a:solidFill>
                  <a:srgbClr val="FF66CC"/>
                </a:solidFill>
                <a:effectLst>
                  <a:outerShdw blurRad="60007" dir="2000400" sy="-30000" kx="-800400" algn="bl">
                    <a:srgbClr val="000000">
                      <a:alpha val="20000"/>
                    </a:srgbClr>
                  </a:outerShdw>
                </a:effectLst>
                <a:latin typeface="Ravie" panose="040408050508090206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it-IT" sz="5400" b="1" dirty="0">
                <a:solidFill>
                  <a:srgbClr val="4472C4"/>
                </a:solidFill>
                <a:effectLst>
                  <a:outerShdw blurRad="60007" dir="2000400" sy="-30000" kx="-800400" algn="bl">
                    <a:srgbClr val="000000">
                      <a:alpha val="20000"/>
                    </a:srgbClr>
                  </a:outerShdw>
                </a:effectLst>
                <a:latin typeface="Ravie" panose="040408050508090206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it-IT" sz="5400" b="1" dirty="0">
                <a:solidFill>
                  <a:srgbClr val="FF0000"/>
                </a:solidFill>
                <a:effectLst>
                  <a:outerShdw blurRad="60007" dir="2000400" sy="-30000" kx="-800400" algn="bl">
                    <a:srgbClr val="000000">
                      <a:alpha val="20000"/>
                    </a:srgbClr>
                  </a:outerShdw>
                </a:effectLst>
                <a:latin typeface="Ravie" panose="040408050508090206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it-IT" sz="5400" b="1" dirty="0">
                <a:solidFill>
                  <a:srgbClr val="538135"/>
                </a:solidFill>
                <a:effectLst>
                  <a:outerShdw blurRad="60007" dir="2000400" sy="-30000" kx="-800400" algn="bl">
                    <a:srgbClr val="000000">
                      <a:alpha val="20000"/>
                    </a:srgbClr>
                  </a:outerShdw>
                </a:effectLst>
                <a:latin typeface="Ravie" panose="040408050508090206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it-IT" sz="5400" b="1" dirty="0">
                <a:solidFill>
                  <a:srgbClr val="FFCC00"/>
                </a:solidFill>
                <a:effectLst>
                  <a:outerShdw blurRad="60007" dir="2000400" sy="-30000" kx="-800400" algn="bl">
                    <a:srgbClr val="000000">
                      <a:alpha val="20000"/>
                    </a:srgbClr>
                  </a:outerShdw>
                </a:effectLst>
                <a:latin typeface="Ravie" panose="040408050508090206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it-IT" sz="5400" b="1" dirty="0">
                <a:solidFill>
                  <a:srgbClr val="CC0000"/>
                </a:solidFill>
                <a:effectLst>
                  <a:outerShdw blurRad="60007" dir="2000400" sy="-30000" kx="-800400" algn="bl">
                    <a:srgbClr val="000000">
                      <a:alpha val="20000"/>
                    </a:srgbClr>
                  </a:outerShdw>
                </a:effectLst>
                <a:latin typeface="Ravie" panose="040408050508090206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it-IT" sz="5400" b="1" dirty="0">
                <a:solidFill>
                  <a:srgbClr val="336600"/>
                </a:solidFill>
                <a:effectLst>
                  <a:outerShdw blurRad="60007" dir="2000400" sy="-30000" kx="-800400" algn="bl">
                    <a:srgbClr val="000000">
                      <a:alpha val="20000"/>
                    </a:srgbClr>
                  </a:outerShdw>
                </a:effectLst>
                <a:latin typeface="Ravie" panose="040408050508090206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r>
              <a:rPr lang="it-IT" sz="4000" b="1" dirty="0">
                <a:solidFill>
                  <a:srgbClr val="336600"/>
                </a:solidFill>
                <a:effectLst>
                  <a:outerShdw blurRad="60007" dir="2000400" sy="-30000" kx="-800400" algn="bl">
                    <a:srgbClr val="000000">
                      <a:alpha val="20000"/>
                    </a:srgbClr>
                  </a:outerShdw>
                </a:effectLst>
                <a:latin typeface="Jokerman" panose="04090605060D060207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 defTabSz="449263">
              <a:spcBef>
                <a:spcPts val="700"/>
              </a:spcBef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it-IT" sz="500" b="1" dirty="0">
              <a:solidFill>
                <a:srgbClr val="336600"/>
              </a:solidFill>
              <a:effectLst>
                <a:outerShdw blurRad="60007" dir="2000400" sy="-30000" kx="-800400" algn="bl">
                  <a:srgbClr val="000000">
                    <a:alpha val="20000"/>
                  </a:srgbClr>
                </a:outerShdw>
              </a:effectLst>
              <a:latin typeface="Jokerman" panose="04090605060D06020702" pitchFamily="8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449263">
              <a:spcBef>
                <a:spcPts val="700"/>
              </a:spcBef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it-IT" sz="500" b="1" dirty="0">
              <a:solidFill>
                <a:srgbClr val="336600"/>
              </a:solidFill>
              <a:effectLst>
                <a:outerShdw blurRad="60007" dir="2000400" sy="-30000" kx="-800400" algn="bl">
                  <a:srgbClr val="000000">
                    <a:alpha val="20000"/>
                  </a:srgbClr>
                </a:outerShdw>
              </a:effectLst>
              <a:latin typeface="Jokerman" panose="04090605060D06020702" pitchFamily="8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 defTabSz="449263">
              <a:spcBef>
                <a:spcPts val="700"/>
              </a:spcBef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it-IT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60007" dir="2000400" sy="-30000" kx="-800400" algn="bl">
                    <a:srgbClr val="000000">
                      <a:alpha val="20000"/>
                    </a:srgbClr>
                  </a:outerShdw>
                </a:effectLst>
                <a:latin typeface="Ravie" panose="04040805050809020602" pitchFamily="82" charset="0"/>
                <a:ea typeface="Calibri" panose="020F0502020204030204" pitchFamily="34" charset="0"/>
                <a:cs typeface="Times New Roman" panose="02020603050405020304" pitchFamily="18" charset="0"/>
              </a:rPr>
              <a:t>un antivirus gratis  per Covid-19</a:t>
            </a:r>
            <a:endParaRPr lang="it-IT" altLang="it-IT" sz="2800" b="1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  <a:p>
            <a:pPr algn="ctr" defTabSz="449263">
              <a:spcBef>
                <a:spcPts val="700"/>
              </a:spcBef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it-IT" altLang="it-IT" sz="100" b="1" dirty="0">
              <a:solidFill>
                <a:srgbClr val="002060"/>
              </a:solidFill>
              <a:latin typeface="Comic Sans MS" pitchFamily="66" charset="0"/>
            </a:endParaRPr>
          </a:p>
          <a:p>
            <a:pPr algn="ctr" defTabSz="449263">
              <a:spcBef>
                <a:spcPts val="700"/>
              </a:spcBef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it-IT" altLang="it-IT" sz="100" b="1" dirty="0">
              <a:solidFill>
                <a:srgbClr val="002060"/>
              </a:solidFill>
              <a:latin typeface="Comic Sans MS" pitchFamily="66" charset="0"/>
            </a:endParaRPr>
          </a:p>
          <a:p>
            <a:pPr algn="ctr" defTabSz="449263">
              <a:spcBef>
                <a:spcPts val="700"/>
              </a:spcBef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it-IT" altLang="it-IT" sz="100" b="1" dirty="0">
              <a:solidFill>
                <a:srgbClr val="002060"/>
              </a:solidFill>
              <a:latin typeface="Comic Sans MS" pitchFamily="66" charset="0"/>
            </a:endParaRPr>
          </a:p>
          <a:p>
            <a:pPr algn="ctr" defTabSz="449263">
              <a:spcBef>
                <a:spcPts val="700"/>
              </a:spcBef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it-IT" altLang="it-IT" sz="300" b="1" dirty="0">
              <a:solidFill>
                <a:srgbClr val="002060"/>
              </a:solidFill>
              <a:latin typeface="Comic Sans MS" pitchFamily="66" charset="0"/>
            </a:endParaRPr>
          </a:p>
          <a:p>
            <a:pPr algn="ctr" defTabSz="449263">
              <a:spcBef>
                <a:spcPts val="700"/>
              </a:spcBef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it-IT" altLang="it-IT" sz="1600" b="1" dirty="0">
                <a:solidFill>
                  <a:srgbClr val="002060"/>
                </a:solidFill>
                <a:latin typeface="Comic Sans MS" pitchFamily="66" charset="0"/>
              </a:rPr>
              <a:t>DIPARTIMENTO DI PREVENZIONE </a:t>
            </a:r>
          </a:p>
          <a:p>
            <a:pPr algn="ctr" defTabSz="449263">
              <a:spcBef>
                <a:spcPts val="700"/>
              </a:spcBef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it-IT" altLang="it-IT" b="1" dirty="0">
                <a:solidFill>
                  <a:srgbClr val="002060"/>
                </a:solidFill>
                <a:latin typeface="Comic Sans MS" pitchFamily="66" charset="0"/>
              </a:rPr>
              <a:t>U.O.S.D. PROMOZIONE della SALUTE</a:t>
            </a:r>
          </a:p>
          <a:p>
            <a:pPr algn="ctr" defTabSz="449263">
              <a:spcBef>
                <a:spcPts val="700"/>
              </a:spcBef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it-IT" sz="1400" b="1" spc="-1" dirty="0">
                <a:solidFill>
                  <a:srgbClr val="002060"/>
                </a:solidFill>
                <a:uFill>
                  <a:solidFill>
                    <a:srgbClr val="FFFFFF"/>
                  </a:solidFill>
                </a:uFill>
                <a:latin typeface="Comic Sans MS" panose="030F0702030302020204" pitchFamily="66" charset="0"/>
                <a:ea typeface="DejaVu Sans"/>
              </a:rPr>
              <a:t>										</a:t>
            </a:r>
          </a:p>
          <a:p>
            <a:pPr marL="216000" indent="-215280">
              <a:buClr>
                <a:srgbClr val="000000"/>
              </a:buClr>
              <a:buSzPct val="45000"/>
            </a:pPr>
            <a:endParaRPr lang="it-IT" dirty="0"/>
          </a:p>
          <a:p>
            <a:pPr marL="216000" indent="-215280">
              <a:buClr>
                <a:srgbClr val="000000"/>
              </a:buClr>
              <a:buSzPct val="45000"/>
            </a:pPr>
            <a:endParaRPr lang="it-IT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423416" y="176599"/>
            <a:ext cx="1006854" cy="913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logo asl brindisi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25" y="6036726"/>
            <a:ext cx="2373503" cy="8212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sellaDiTesto 2"/>
          <p:cNvSpPr txBox="1"/>
          <p:nvPr/>
        </p:nvSpPr>
        <p:spPr>
          <a:xfrm rot="21204977">
            <a:off x="1632552" y="967850"/>
            <a:ext cx="25939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600" b="1" i="1" dirty="0">
                <a:solidFill>
                  <a:srgbClr val="C00000"/>
                </a:solidFill>
                <a:latin typeface="+mj-lt"/>
              </a:rPr>
              <a:t>ISTRUZIONI</a:t>
            </a:r>
          </a:p>
        </p:txBody>
      </p:sp>
    </p:spTree>
    <p:extLst>
      <p:ext uri="{BB962C8B-B14F-4D97-AF65-F5344CB8AC3E}">
        <p14:creationId xmlns:p14="http://schemas.microsoft.com/office/powerpoint/2010/main" val="3792119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4904" y="828877"/>
            <a:ext cx="6058552" cy="829236"/>
          </a:xfrm>
        </p:spPr>
        <p:txBody>
          <a:bodyPr rtlCol="0">
            <a:normAutofit fontScale="90000"/>
          </a:bodyPr>
          <a:lstStyle/>
          <a:p>
            <a:pPr rtl="0"/>
            <a:r>
              <a:rPr lang="it-IT" dirty="0"/>
              <a:t>GRAZIE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00E09F6-6736-4E91-B9CF-D62A502F759E}"/>
              </a:ext>
            </a:extLst>
          </p:cNvPr>
          <p:cNvSpPr txBox="1"/>
          <p:nvPr/>
        </p:nvSpPr>
        <p:spPr>
          <a:xfrm>
            <a:off x="5498592" y="2145612"/>
            <a:ext cx="1601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IL TUO NOME </a:t>
            </a:r>
          </a:p>
        </p:txBody>
      </p:sp>
    </p:spTree>
    <p:extLst>
      <p:ext uri="{BB962C8B-B14F-4D97-AF65-F5344CB8AC3E}">
        <p14:creationId xmlns:p14="http://schemas.microsoft.com/office/powerpoint/2010/main" val="4183306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contenuto 6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>
                <a:latin typeface="+mj-lt"/>
              </a:rPr>
              <a:t>Nelle caselle «scrivi tu» riporta le tue idee.</a:t>
            </a:r>
          </a:p>
          <a:p>
            <a:r>
              <a:rPr lang="it-IT" dirty="0">
                <a:latin typeface="+mj-lt"/>
              </a:rPr>
              <a:t>Nelle caselle come quelle accanto puoi inserite immagini, filmati, tabelle, </a:t>
            </a:r>
            <a:r>
              <a:rPr lang="it-IT" dirty="0" err="1">
                <a:latin typeface="+mj-lt"/>
              </a:rPr>
              <a:t>SmartArt</a:t>
            </a:r>
            <a:r>
              <a:rPr lang="it-IT" dirty="0">
                <a:latin typeface="+mj-lt"/>
              </a:rPr>
              <a:t>, grafici, … decidi tu.</a:t>
            </a:r>
          </a:p>
          <a:p>
            <a:r>
              <a:rPr lang="it-IT" dirty="0">
                <a:latin typeface="+mj-lt"/>
              </a:rPr>
              <a:t>Puoi cancellare le immagini e le caselle che non ti piacciono</a:t>
            </a:r>
          </a:p>
          <a:p>
            <a:pPr marL="0" indent="0">
              <a:buNone/>
            </a:pPr>
            <a:endParaRPr lang="it-IT" dirty="0">
              <a:latin typeface="+mj-lt"/>
            </a:endParaRPr>
          </a:p>
          <a:p>
            <a:r>
              <a:rPr lang="it-IT">
                <a:latin typeface="+mj-lt"/>
              </a:rPr>
              <a:t>Completa il lavoro e condividilo con la maestra … parteciperai all’estrazione di un computer portatile.</a:t>
            </a:r>
            <a:endParaRPr lang="it-IT" dirty="0">
              <a:latin typeface="+mj-lt"/>
            </a:endParaRPr>
          </a:p>
        </p:txBody>
      </p:sp>
      <p:sp>
        <p:nvSpPr>
          <p:cNvPr id="8" name="Segnaposto contenuto 7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it-IT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88A86B3-3F96-4794-B1DB-F786D7E24722}"/>
              </a:ext>
            </a:extLst>
          </p:cNvPr>
          <p:cNvSpPr txBox="1"/>
          <p:nvPr/>
        </p:nvSpPr>
        <p:spPr>
          <a:xfrm rot="21204977">
            <a:off x="267048" y="581842"/>
            <a:ext cx="25939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600" b="1" i="1" dirty="0">
                <a:solidFill>
                  <a:srgbClr val="C00000"/>
                </a:solidFill>
                <a:latin typeface="+mj-lt"/>
              </a:rPr>
              <a:t>ISTRUZIONI</a:t>
            </a:r>
          </a:p>
        </p:txBody>
      </p:sp>
    </p:spTree>
    <p:extLst>
      <p:ext uri="{BB962C8B-B14F-4D97-AF65-F5344CB8AC3E}">
        <p14:creationId xmlns:p14="http://schemas.microsoft.com/office/powerpoint/2010/main" val="334292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F535A0-9A52-40AD-972C-D0F96C9052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it-IT" dirty="0"/>
              <a:t>SCRIVI TU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A81143F-FBEE-4565-886D-08852310C8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it-IT" dirty="0"/>
              <a:t>SOTTOTITOLO SCRIVI TU</a:t>
            </a:r>
          </a:p>
        </p:txBody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7671E014-38A6-4604-84E2-0E92500FBC52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3574479" y="494309"/>
            <a:ext cx="1887537" cy="614363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marL="45720" indent="0" rtl="0">
              <a:buNone/>
            </a:pPr>
            <a:r>
              <a:rPr lang="it-IT" sz="3200" b="1" dirty="0"/>
              <a:t>SCUOLA</a:t>
            </a:r>
          </a:p>
        </p:txBody>
      </p:sp>
      <p:sp>
        <p:nvSpPr>
          <p:cNvPr id="4" name="CasellaDiTesto 3"/>
          <p:cNvSpPr txBox="1"/>
          <p:nvPr/>
        </p:nvSpPr>
        <p:spPr>
          <a:xfrm flipH="1">
            <a:off x="8527731" y="616824"/>
            <a:ext cx="1965961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b="1" spc="300" dirty="0"/>
              <a:t>MAESTRA</a:t>
            </a:r>
          </a:p>
        </p:txBody>
      </p:sp>
      <p:sp>
        <p:nvSpPr>
          <p:cNvPr id="5" name="CasellaDiTesto 4"/>
          <p:cNvSpPr txBox="1"/>
          <p:nvPr/>
        </p:nvSpPr>
        <p:spPr>
          <a:xfrm flipH="1">
            <a:off x="6066631" y="4101012"/>
            <a:ext cx="3344165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it-IT" sz="2000" b="1" spc="300" dirty="0"/>
              <a:t>IL TUO NOME</a:t>
            </a:r>
          </a:p>
        </p:txBody>
      </p:sp>
    </p:spTree>
    <p:extLst>
      <p:ext uri="{BB962C8B-B14F-4D97-AF65-F5344CB8AC3E}">
        <p14:creationId xmlns:p14="http://schemas.microsoft.com/office/powerpoint/2010/main" val="3997746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dirty="0"/>
              <a:t>SCRIVI TU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it-IT" dirty="0"/>
              <a:t>SCRIVI TU</a:t>
            </a:r>
          </a:p>
        </p:txBody>
      </p:sp>
    </p:spTree>
    <p:extLst>
      <p:ext uri="{BB962C8B-B14F-4D97-AF65-F5344CB8AC3E}">
        <p14:creationId xmlns:p14="http://schemas.microsoft.com/office/powerpoint/2010/main" val="2111290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dirty="0"/>
              <a:t>SCRIVI TU</a:t>
            </a:r>
          </a:p>
        </p:txBody>
      </p:sp>
      <p:sp>
        <p:nvSpPr>
          <p:cNvPr id="2" name="Segnaposto testo 1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it-IT" dirty="0"/>
              <a:t>SCRIVI TU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2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3"/>
          </p:nvPr>
        </p:nvSpPr>
        <p:spPr/>
        <p:txBody>
          <a:bodyPr rtlCol="0"/>
          <a:lstStyle/>
          <a:p>
            <a:pPr rtl="0"/>
            <a:r>
              <a:rPr lang="it-IT" dirty="0"/>
              <a:t>SCRIVI TU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4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5060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dirty="0"/>
              <a:t>SCRIVI TU</a:t>
            </a:r>
          </a:p>
        </p:txBody>
      </p:sp>
    </p:spTree>
    <p:extLst>
      <p:ext uri="{BB962C8B-B14F-4D97-AF65-F5344CB8AC3E}">
        <p14:creationId xmlns:p14="http://schemas.microsoft.com/office/powerpoint/2010/main" val="4170149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5DA07D98-9F8C-47B2-B9CD-0D5635CA7059}"/>
              </a:ext>
            </a:extLst>
          </p:cNvPr>
          <p:cNvSpPr txBox="1"/>
          <p:nvPr/>
        </p:nvSpPr>
        <p:spPr>
          <a:xfrm>
            <a:off x="2901696" y="1560576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SCRIVI TU</a:t>
            </a:r>
          </a:p>
        </p:txBody>
      </p:sp>
    </p:spTree>
    <p:extLst>
      <p:ext uri="{BB962C8B-B14F-4D97-AF65-F5344CB8AC3E}">
        <p14:creationId xmlns:p14="http://schemas.microsoft.com/office/powerpoint/2010/main" val="3365453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34440" y="457200"/>
            <a:ext cx="3108960" cy="774192"/>
          </a:xfrm>
        </p:spPr>
        <p:txBody>
          <a:bodyPr rtlCol="0"/>
          <a:lstStyle/>
          <a:p>
            <a:pPr rtl="0"/>
            <a:r>
              <a:rPr lang="it-IT" dirty="0"/>
              <a:t>SCRIVI TU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234440" y="2548128"/>
            <a:ext cx="3108960" cy="1371600"/>
          </a:xfrm>
        </p:spPr>
        <p:txBody>
          <a:bodyPr rtlCol="0"/>
          <a:lstStyle/>
          <a:p>
            <a:pPr rtl="0"/>
            <a:r>
              <a:rPr lang="it-IT" dirty="0"/>
              <a:t>SCRIVI TU</a:t>
            </a:r>
          </a:p>
        </p:txBody>
      </p:sp>
    </p:spTree>
    <p:extLst>
      <p:ext uri="{BB962C8B-B14F-4D97-AF65-F5344CB8AC3E}">
        <p14:creationId xmlns:p14="http://schemas.microsoft.com/office/powerpoint/2010/main" val="3601199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dirty="0"/>
              <a:t>SCRIVI TU</a:t>
            </a:r>
          </a:p>
        </p:txBody>
      </p:sp>
      <p:sp>
        <p:nvSpPr>
          <p:cNvPr id="3" name="Segnaposto immagine 2" descr="Segnaposto vuoto per aggiungere un'immagine. Fare clic sul segnaposto e selezionare l'immagine che si vuole aggiungere"/>
          <p:cNvSpPr>
            <a:spLocks noGrp="1"/>
          </p:cNvSpPr>
          <p:nvPr>
            <p:ph type="pic" idx="1"/>
          </p:nvPr>
        </p:nvSpPr>
        <p:spPr>
          <a:xfrm>
            <a:off x="4943856" y="1377696"/>
            <a:ext cx="4639058" cy="3133344"/>
          </a:xfrm>
        </p:spPr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/>
        <p:txBody>
          <a:bodyPr rtlCol="0"/>
          <a:lstStyle/>
          <a:p>
            <a:pPr rtl="0"/>
            <a:r>
              <a:rPr lang="it-IT" dirty="0"/>
              <a:t>SCRIVI TU</a:t>
            </a:r>
          </a:p>
        </p:txBody>
      </p:sp>
    </p:spTree>
    <p:extLst>
      <p:ext uri="{BB962C8B-B14F-4D97-AF65-F5344CB8AC3E}">
        <p14:creationId xmlns:p14="http://schemas.microsoft.com/office/powerpoint/2010/main" val="3262720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Ritorno a scuola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988_TF02895269.potx" id="{1C214241-D945-4D75-B347-AF1011A3A95B}" vid="{0B3C1E38-EC11-482C-B584-F4914ED12268}"/>
    </a:ext>
  </a:extLst>
</a:theme>
</file>

<file path=ppt/theme/theme2.xml><?xml version="1.0" encoding="utf-8"?>
<a:theme xmlns:a="http://schemas.openxmlformats.org/drawingml/2006/main" name="Tema di Offic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Presentazione didattica con immagini autunnali divertenti (widescreen)</Template>
  <TotalTime>4</TotalTime>
  <Words>137</Words>
  <Application>Microsoft Office PowerPoint</Application>
  <PresentationFormat>Widescreen</PresentationFormat>
  <Paragraphs>46</Paragraphs>
  <Slides>10</Slides>
  <Notes>9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6" baseType="lpstr">
      <vt:lpstr>Arial</vt:lpstr>
      <vt:lpstr>Cambria</vt:lpstr>
      <vt:lpstr>Comic Sans MS</vt:lpstr>
      <vt:lpstr>Jokerman</vt:lpstr>
      <vt:lpstr>Ravie</vt:lpstr>
      <vt:lpstr>Ritorno a scuola 16x9</vt:lpstr>
      <vt:lpstr>Presentazione standard di PowerPoint</vt:lpstr>
      <vt:lpstr>Presentazione standard di PowerPoint</vt:lpstr>
      <vt:lpstr>SCRIVI TU</vt:lpstr>
      <vt:lpstr>SCRIVI TU</vt:lpstr>
      <vt:lpstr>SCRIVI TU</vt:lpstr>
      <vt:lpstr>SCRIVI TU</vt:lpstr>
      <vt:lpstr>Presentazione standard di PowerPoint</vt:lpstr>
      <vt:lpstr>SCRIVI TU</vt:lpstr>
      <vt:lpstr>SCRIVI TU</vt:lpstr>
      <vt:lpstr>GRAZIE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Layout titolo</dc:title>
  <dc:creator>Rossella Signorile</dc:creator>
  <cp:lastModifiedBy>Rossella Signorile</cp:lastModifiedBy>
  <cp:revision>4</cp:revision>
  <dcterms:created xsi:type="dcterms:W3CDTF">2020-11-12T17:33:43Z</dcterms:created>
  <dcterms:modified xsi:type="dcterms:W3CDTF">2020-11-16T11:12:55Z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